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  <p:sldMasterId id="2147483734" r:id="rId5"/>
  </p:sldMasterIdLst>
  <p:notesMasterIdLst>
    <p:notesMasterId r:id="rId20"/>
  </p:notesMasterIdLst>
  <p:handoutMasterIdLst>
    <p:handoutMasterId r:id="rId21"/>
  </p:handoutMasterIdLst>
  <p:sldIdLst>
    <p:sldId id="1226" r:id="rId6"/>
    <p:sldId id="257" r:id="rId7"/>
    <p:sldId id="317" r:id="rId8"/>
    <p:sldId id="256" r:id="rId9"/>
    <p:sldId id="315" r:id="rId10"/>
    <p:sldId id="1229" r:id="rId11"/>
    <p:sldId id="319" r:id="rId12"/>
    <p:sldId id="320" r:id="rId13"/>
    <p:sldId id="1227" r:id="rId14"/>
    <p:sldId id="1228" r:id="rId15"/>
    <p:sldId id="259" r:id="rId16"/>
    <p:sldId id="260" r:id="rId17"/>
    <p:sldId id="261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&amp;D" id="{B200269B-3A5C-4855-A58C-65932E0BAF36}">
          <p14:sldIdLst>
            <p14:sldId id="1226"/>
            <p14:sldId id="257"/>
            <p14:sldId id="317"/>
            <p14:sldId id="256"/>
            <p14:sldId id="315"/>
            <p14:sldId id="1229"/>
            <p14:sldId id="319"/>
            <p14:sldId id="320"/>
            <p14:sldId id="1227"/>
            <p14:sldId id="1228"/>
            <p14:sldId id="259"/>
            <p14:sldId id="260"/>
            <p14:sldId id="26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jorn Andelhofs" initials="BA" lastIdx="3" clrIdx="0">
    <p:extLst>
      <p:ext uri="{19B8F6BF-5375-455C-9EA6-DF929625EA0E}">
        <p15:presenceInfo xmlns:p15="http://schemas.microsoft.com/office/powerpoint/2012/main" userId="S::bandelhofs@adflux.net::e864aecb-dac6-4734-b3ae-b9cf5507317a" providerId="AD"/>
      </p:ext>
    </p:extLst>
  </p:cmAuthor>
  <p:cmAuthor id="2" name="Luka Riester" initials="LR" lastIdx="16" clrIdx="1">
    <p:extLst>
      <p:ext uri="{19B8F6BF-5375-455C-9EA6-DF929625EA0E}">
        <p15:presenceInfo xmlns:p15="http://schemas.microsoft.com/office/powerpoint/2012/main" userId="S::lriester@adflux.net::e89cb7e0-5e56-4155-bb0f-c24a95eea498" providerId="AD"/>
      </p:ext>
    </p:extLst>
  </p:cmAuthor>
  <p:cmAuthor id="3" name="Ibbe Borghijs" initials="IB" lastIdx="6" clrIdx="2">
    <p:extLst>
      <p:ext uri="{19B8F6BF-5375-455C-9EA6-DF929625EA0E}">
        <p15:presenceInfo xmlns:p15="http://schemas.microsoft.com/office/powerpoint/2012/main" userId="S-1-5-21-2145866596-377982425-2014187056-74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045"/>
    <a:srgbClr val="DD5143"/>
    <a:srgbClr val="ED1A3B"/>
    <a:srgbClr val="7CB82F"/>
    <a:srgbClr val="0075B8"/>
    <a:srgbClr val="E68523"/>
    <a:srgbClr val="000000"/>
    <a:srgbClr val="00A0DC"/>
    <a:srgbClr val="6FBBC6"/>
    <a:srgbClr val="A4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E124B-DE39-4F30-B3AD-AC3462A9F933}" v="783" dt="2020-03-04T18:28:47.045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2886" autoAdjust="0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édéric Calbert" userId="S::fcalbert@adflux.net::14376708-ce72-4e4f-a66c-876add25c4c4" providerId="AD" clId="Web-{5D800575-8BCB-4428-8C81-1F81C29A0E15}"/>
    <pc:docChg chg="modSld">
      <pc:chgData name="Frédéric Calbert" userId="S::fcalbert@adflux.net::14376708-ce72-4e4f-a66c-876add25c4c4" providerId="AD" clId="Web-{5D800575-8BCB-4428-8C81-1F81C29A0E15}" dt="2020-01-31T14:42:43.354" v="147" actId="1076"/>
      <pc:docMkLst>
        <pc:docMk/>
      </pc:docMkLst>
      <pc:sldChg chg="modSp">
        <pc:chgData name="Frédéric Calbert" userId="S::fcalbert@adflux.net::14376708-ce72-4e4f-a66c-876add25c4c4" providerId="AD" clId="Web-{5D800575-8BCB-4428-8C81-1F81C29A0E15}" dt="2020-01-31T14:22:48.263" v="19" actId="20577"/>
        <pc:sldMkLst>
          <pc:docMk/>
          <pc:sldMk cId="1054126738" sldId="1275"/>
        </pc:sldMkLst>
        <pc:spChg chg="mod">
          <ac:chgData name="Frédéric Calbert" userId="S::fcalbert@adflux.net::14376708-ce72-4e4f-a66c-876add25c4c4" providerId="AD" clId="Web-{5D800575-8BCB-4428-8C81-1F81C29A0E15}" dt="2020-01-31T14:22:48.263" v="19" actId="20577"/>
          <ac:spMkLst>
            <pc:docMk/>
            <pc:sldMk cId="1054126738" sldId="1275"/>
            <ac:spMk id="3" creationId="{F30F4050-2E93-094D-BAF7-BDCEF0A0F9E0}"/>
          </ac:spMkLst>
        </pc:spChg>
      </pc:sldChg>
      <pc:sldChg chg="modSp">
        <pc:chgData name="Frédéric Calbert" userId="S::fcalbert@adflux.net::14376708-ce72-4e4f-a66c-876add25c4c4" providerId="AD" clId="Web-{5D800575-8BCB-4428-8C81-1F81C29A0E15}" dt="2020-01-31T14:42:43.354" v="147" actId="1076"/>
        <pc:sldMkLst>
          <pc:docMk/>
          <pc:sldMk cId="1471655217" sldId="1277"/>
        </pc:sldMkLst>
        <pc:spChg chg="mod">
          <ac:chgData name="Frédéric Calbert" userId="S::fcalbert@adflux.net::14376708-ce72-4e4f-a66c-876add25c4c4" providerId="AD" clId="Web-{5D800575-8BCB-4428-8C81-1F81C29A0E15}" dt="2020-01-31T14:42:43.354" v="147" actId="1076"/>
          <ac:spMkLst>
            <pc:docMk/>
            <pc:sldMk cId="1471655217" sldId="1277"/>
            <ac:spMk id="9" creationId="{F51008E9-516F-4C24-A64E-BF38014926B8}"/>
          </ac:spMkLst>
        </pc:spChg>
      </pc:sldChg>
      <pc:sldChg chg="modSp">
        <pc:chgData name="Frédéric Calbert" userId="S::fcalbert@adflux.net::14376708-ce72-4e4f-a66c-876add25c4c4" providerId="AD" clId="Web-{5D800575-8BCB-4428-8C81-1F81C29A0E15}" dt="2020-01-31T14:23:45.258" v="112" actId="14100"/>
        <pc:sldMkLst>
          <pc:docMk/>
          <pc:sldMk cId="4107717129" sldId="1281"/>
        </pc:sldMkLst>
        <pc:spChg chg="mod">
          <ac:chgData name="Frédéric Calbert" userId="S::fcalbert@adflux.net::14376708-ce72-4e4f-a66c-876add25c4c4" providerId="AD" clId="Web-{5D800575-8BCB-4428-8C81-1F81C29A0E15}" dt="2020-01-31T14:23:41.462" v="109" actId="20577"/>
          <ac:spMkLst>
            <pc:docMk/>
            <pc:sldMk cId="4107717129" sldId="1281"/>
            <ac:spMk id="3" creationId="{F30F4050-2E93-094D-BAF7-BDCEF0A0F9E0}"/>
          </ac:spMkLst>
        </pc:spChg>
        <pc:spChg chg="mod">
          <ac:chgData name="Frédéric Calbert" userId="S::fcalbert@adflux.net::14376708-ce72-4e4f-a66c-876add25c4c4" providerId="AD" clId="Web-{5D800575-8BCB-4428-8C81-1F81C29A0E15}" dt="2020-01-31T14:23:45.258" v="112" actId="14100"/>
          <ac:spMkLst>
            <pc:docMk/>
            <pc:sldMk cId="4107717129" sldId="1281"/>
            <ac:spMk id="9" creationId="{F51008E9-516F-4C24-A64E-BF38014926B8}"/>
          </ac:spMkLst>
        </pc:spChg>
      </pc:sldChg>
    </pc:docChg>
  </pc:docChgLst>
  <pc:docChgLst>
    <pc:chgData name="Frédéric Calbert" userId="S::fcalbert@adflux.net::14376708-ce72-4e4f-a66c-876add25c4c4" providerId="AD" clId="Web-{B5A7F0B8-1D10-BF2E-EB11-FB9D5959A6ED}"/>
    <pc:docChg chg="addSld modSld modSection">
      <pc:chgData name="Frédéric Calbert" userId="S::fcalbert@adflux.net::14376708-ce72-4e4f-a66c-876add25c4c4" providerId="AD" clId="Web-{B5A7F0B8-1D10-BF2E-EB11-FB9D5959A6ED}" dt="2020-01-31T13:53:03.673" v="317"/>
      <pc:docMkLst>
        <pc:docMk/>
      </pc:docMkLst>
      <pc:sldChg chg="addAnim modAnim">
        <pc:chgData name="Frédéric Calbert" userId="S::fcalbert@adflux.net::14376708-ce72-4e4f-a66c-876add25c4c4" providerId="AD" clId="Web-{B5A7F0B8-1D10-BF2E-EB11-FB9D5959A6ED}" dt="2020-01-31T13:52:59.689" v="316"/>
        <pc:sldMkLst>
          <pc:docMk/>
          <pc:sldMk cId="1054126738" sldId="1275"/>
        </pc:sldMkLst>
      </pc:sldChg>
      <pc:sldChg chg="modSp add replId">
        <pc:chgData name="Frédéric Calbert" userId="S::fcalbert@adflux.net::14376708-ce72-4e4f-a66c-876add25c4c4" providerId="AD" clId="Web-{B5A7F0B8-1D10-BF2E-EB11-FB9D5959A6ED}" dt="2020-01-31T13:52:29.346" v="313" actId="20577"/>
        <pc:sldMkLst>
          <pc:docMk/>
          <pc:sldMk cId="4107717129" sldId="1281"/>
        </pc:sldMkLst>
        <pc:spChg chg="mod">
          <ac:chgData name="Frédéric Calbert" userId="S::fcalbert@adflux.net::14376708-ce72-4e4f-a66c-876add25c4c4" providerId="AD" clId="Web-{B5A7F0B8-1D10-BF2E-EB11-FB9D5959A6ED}" dt="2020-01-31T13:52:29.346" v="313" actId="20577"/>
          <ac:spMkLst>
            <pc:docMk/>
            <pc:sldMk cId="4107717129" sldId="1281"/>
            <ac:spMk id="3" creationId="{F30F4050-2E93-094D-BAF7-BDCEF0A0F9E0}"/>
          </ac:spMkLst>
        </pc:spChg>
        <pc:spChg chg="mod">
          <ac:chgData name="Frédéric Calbert" userId="S::fcalbert@adflux.net::14376708-ce72-4e4f-a66c-876add25c4c4" providerId="AD" clId="Web-{B5A7F0B8-1D10-BF2E-EB11-FB9D5959A6ED}" dt="2020-01-31T13:50:50.425" v="27" actId="20577"/>
          <ac:spMkLst>
            <pc:docMk/>
            <pc:sldMk cId="4107717129" sldId="1281"/>
            <ac:spMk id="9" creationId="{F51008E9-516F-4C24-A64E-BF38014926B8}"/>
          </ac:spMkLst>
        </pc:spChg>
      </pc:sldChg>
    </pc:docChg>
  </pc:docChgLst>
  <pc:docChgLst>
    <pc:chgData name="Anne-Sophie Deweys" userId="S::adeweys@adflux.net::24c64a39-f961-4ad3-a362-beea6652158d" providerId="AD" clId="Web-{A5411ECF-F3A4-B728-CE8B-039B84DCF1F2}"/>
    <pc:docChg chg="modSld">
      <pc:chgData name="Anne-Sophie Deweys" userId="S::adeweys@adflux.net::24c64a39-f961-4ad3-a362-beea6652158d" providerId="AD" clId="Web-{A5411ECF-F3A4-B728-CE8B-039B84DCF1F2}" dt="2020-02-21T09:11:45.390" v="218" actId="1076"/>
      <pc:docMkLst>
        <pc:docMk/>
      </pc:docMkLst>
      <pc:sldChg chg="addSp delSp modSp mod modClrScheme chgLayout">
        <pc:chgData name="Anne-Sophie Deweys" userId="S::adeweys@adflux.net::24c64a39-f961-4ad3-a362-beea6652158d" providerId="AD" clId="Web-{A5411ECF-F3A4-B728-CE8B-039B84DCF1F2}" dt="2020-02-21T09:11:27.389" v="217" actId="14100"/>
        <pc:sldMkLst>
          <pc:docMk/>
          <pc:sldMk cId="2153803888" sldId="1229"/>
        </pc:sldMkLst>
        <pc:spChg chg="mod ord">
          <ac:chgData name="Anne-Sophie Deweys" userId="S::adeweys@adflux.net::24c64a39-f961-4ad3-a362-beea6652158d" providerId="AD" clId="Web-{A5411ECF-F3A4-B728-CE8B-039B84DCF1F2}" dt="2020-02-21T09:11:27.389" v="217" actId="14100"/>
          <ac:spMkLst>
            <pc:docMk/>
            <pc:sldMk cId="2153803888" sldId="1229"/>
            <ac:spMk id="2" creationId="{EF019F39-C660-1D49-B01F-AEE291D2A5AE}"/>
          </ac:spMkLst>
        </pc:spChg>
        <pc:spChg chg="add del mod ord">
          <ac:chgData name="Anne-Sophie Deweys" userId="S::adeweys@adflux.net::24c64a39-f961-4ad3-a362-beea6652158d" providerId="AD" clId="Web-{A5411ECF-F3A4-B728-CE8B-039B84DCF1F2}" dt="2020-02-21T09:11:21.139" v="216"/>
          <ac:spMkLst>
            <pc:docMk/>
            <pc:sldMk cId="2153803888" sldId="1229"/>
            <ac:spMk id="3" creationId="{7409F486-B033-4DDA-B2B0-49F06C79032E}"/>
          </ac:spMkLst>
        </pc:spChg>
      </pc:sldChg>
      <pc:sldChg chg="modSp">
        <pc:chgData name="Anne-Sophie Deweys" userId="S::adeweys@adflux.net::24c64a39-f961-4ad3-a362-beea6652158d" providerId="AD" clId="Web-{A5411ECF-F3A4-B728-CE8B-039B84DCF1F2}" dt="2020-02-21T09:09:18.992" v="212" actId="20577"/>
        <pc:sldMkLst>
          <pc:docMk/>
          <pc:sldMk cId="704826410" sldId="1230"/>
        </pc:sldMkLst>
        <pc:spChg chg="mod">
          <ac:chgData name="Anne-Sophie Deweys" userId="S::adeweys@adflux.net::24c64a39-f961-4ad3-a362-beea6652158d" providerId="AD" clId="Web-{A5411ECF-F3A4-B728-CE8B-039B84DCF1F2}" dt="2020-02-21T09:09:18.992" v="212" actId="20577"/>
          <ac:spMkLst>
            <pc:docMk/>
            <pc:sldMk cId="704826410" sldId="1230"/>
            <ac:spMk id="3" creationId="{0C54CBC6-F1D0-5F41-B548-0340B6082010}"/>
          </ac:spMkLst>
        </pc:spChg>
      </pc:sldChg>
      <pc:sldChg chg="modSp">
        <pc:chgData name="Anne-Sophie Deweys" userId="S::adeweys@adflux.net::24c64a39-f961-4ad3-a362-beea6652158d" providerId="AD" clId="Web-{A5411ECF-F3A4-B728-CE8B-039B84DCF1F2}" dt="2020-02-21T09:11:45.390" v="218" actId="1076"/>
        <pc:sldMkLst>
          <pc:docMk/>
          <pc:sldMk cId="3841621272" sldId="1231"/>
        </pc:sldMkLst>
        <pc:spChg chg="mod">
          <ac:chgData name="Anne-Sophie Deweys" userId="S::adeweys@adflux.net::24c64a39-f961-4ad3-a362-beea6652158d" providerId="AD" clId="Web-{A5411ECF-F3A4-B728-CE8B-039B84DCF1F2}" dt="2020-02-21T09:11:45.390" v="218" actId="1076"/>
          <ac:spMkLst>
            <pc:docMk/>
            <pc:sldMk cId="3841621272" sldId="1231"/>
            <ac:spMk id="3" creationId="{0C54CBC6-F1D0-5F41-B548-0340B6082010}"/>
          </ac:spMkLst>
        </pc:spChg>
      </pc:sldChg>
    </pc:docChg>
  </pc:docChgLst>
  <pc:docChgLst>
    <pc:chgData name="Sébastien GERARD" userId="a181de71-c180-46ab-b6c7-1998441f2118" providerId="ADAL" clId="{3290B4BF-E047-3849-8F2F-2AED42E84297}"/>
    <pc:docChg chg="undo redo custSel addSld delSld modSld sldOrd delSection modSection">
      <pc:chgData name="Sébastien GERARD" userId="a181de71-c180-46ab-b6c7-1998441f2118" providerId="ADAL" clId="{3290B4BF-E047-3849-8F2F-2AED42E84297}" dt="2020-02-21T09:05:08.996" v="10964" actId="20577"/>
      <pc:docMkLst>
        <pc:docMk/>
      </pc:docMkLst>
      <pc:sldChg chg="add">
        <pc:chgData name="Sébastien GERARD" userId="a181de71-c180-46ab-b6c7-1998441f2118" providerId="ADAL" clId="{3290B4BF-E047-3849-8F2F-2AED42E84297}" dt="2020-02-20T21:24:02.603" v="9852"/>
        <pc:sldMkLst>
          <pc:docMk/>
          <pc:sldMk cId="1360763609" sldId="266"/>
        </pc:sldMkLst>
      </pc:sldChg>
      <pc:sldChg chg="modSp add del">
        <pc:chgData name="Sébastien GERARD" userId="a181de71-c180-46ab-b6c7-1998441f2118" providerId="ADAL" clId="{3290B4BF-E047-3849-8F2F-2AED42E84297}" dt="2020-02-21T08:57:30.704" v="10569" actId="20577"/>
        <pc:sldMkLst>
          <pc:docMk/>
          <pc:sldMk cId="1083097808" sldId="288"/>
        </pc:sldMkLst>
        <pc:spChg chg="mod">
          <ac:chgData name="Sébastien GERARD" userId="a181de71-c180-46ab-b6c7-1998441f2118" providerId="ADAL" clId="{3290B4BF-E047-3849-8F2F-2AED42E84297}" dt="2020-02-20T09:58:35.357" v="7492" actId="790"/>
          <ac:spMkLst>
            <pc:docMk/>
            <pc:sldMk cId="1083097808" sldId="288"/>
            <ac:spMk id="2" creationId="{A5472369-8CEC-4F40-89A4-7053A5A7366B}"/>
          </ac:spMkLst>
        </pc:spChg>
        <pc:spChg chg="mod">
          <ac:chgData name="Sébastien GERARD" userId="a181de71-c180-46ab-b6c7-1998441f2118" providerId="ADAL" clId="{3290B4BF-E047-3849-8F2F-2AED42E84297}" dt="2020-02-20T09:21:24.730" v="7141" actId="20577"/>
          <ac:spMkLst>
            <pc:docMk/>
            <pc:sldMk cId="1083097808" sldId="288"/>
            <ac:spMk id="9" creationId="{7440F508-70DD-6E48-B062-A4503B79455C}"/>
          </ac:spMkLst>
        </pc:spChg>
        <pc:spChg chg="mod">
          <ac:chgData name="Sébastien GERARD" userId="a181de71-c180-46ab-b6c7-1998441f2118" providerId="ADAL" clId="{3290B4BF-E047-3849-8F2F-2AED42E84297}" dt="2020-02-20T09:22:12.133" v="7204" actId="1076"/>
          <ac:spMkLst>
            <pc:docMk/>
            <pc:sldMk cId="1083097808" sldId="288"/>
            <ac:spMk id="14" creationId="{EB2CB4C0-85A8-E848-B1C4-489C467E3BBC}"/>
          </ac:spMkLst>
        </pc:spChg>
        <pc:spChg chg="mod">
          <ac:chgData name="Sébastien GERARD" userId="a181de71-c180-46ab-b6c7-1998441f2118" providerId="ADAL" clId="{3290B4BF-E047-3849-8F2F-2AED42E84297}" dt="2020-02-20T09:22:08.450" v="7203" actId="1076"/>
          <ac:spMkLst>
            <pc:docMk/>
            <pc:sldMk cId="1083097808" sldId="288"/>
            <ac:spMk id="16" creationId="{1B2E4803-132D-A540-A949-5B34F4566350}"/>
          </ac:spMkLst>
        </pc:spChg>
        <pc:spChg chg="mod">
          <ac:chgData name="Sébastien GERARD" userId="a181de71-c180-46ab-b6c7-1998441f2118" providerId="ADAL" clId="{3290B4BF-E047-3849-8F2F-2AED42E84297}" dt="2020-02-21T08:57:30.704" v="10569" actId="20577"/>
          <ac:spMkLst>
            <pc:docMk/>
            <pc:sldMk cId="1083097808" sldId="288"/>
            <ac:spMk id="19" creationId="{48865D9C-7283-E74E-AF5D-9DC673D31F84}"/>
          </ac:spMkLst>
        </pc:spChg>
      </pc:sldChg>
      <pc:sldChg chg="add">
        <pc:chgData name="Sébastien GERARD" userId="a181de71-c180-46ab-b6c7-1998441f2118" providerId="ADAL" clId="{3290B4BF-E047-3849-8F2F-2AED42E84297}" dt="2020-02-20T10:07:45.474" v="7762"/>
        <pc:sldMkLst>
          <pc:docMk/>
          <pc:sldMk cId="3245930214" sldId="289"/>
        </pc:sldMkLst>
      </pc:sldChg>
      <pc:sldChg chg="add">
        <pc:chgData name="Sébastien GERARD" userId="a181de71-c180-46ab-b6c7-1998441f2118" providerId="ADAL" clId="{3290B4BF-E047-3849-8F2F-2AED42E84297}" dt="2020-02-20T10:05:55.849" v="7761"/>
        <pc:sldMkLst>
          <pc:docMk/>
          <pc:sldMk cId="1615901720" sldId="291"/>
        </pc:sldMkLst>
      </pc:sldChg>
      <pc:sldChg chg="add">
        <pc:chgData name="Sébastien GERARD" userId="a181de71-c180-46ab-b6c7-1998441f2118" providerId="ADAL" clId="{3290B4BF-E047-3849-8F2F-2AED42E84297}" dt="2020-02-21T09:04:28.688" v="10950"/>
        <pc:sldMkLst>
          <pc:docMk/>
          <pc:sldMk cId="3409760472" sldId="311"/>
        </pc:sldMkLst>
      </pc:sldChg>
      <pc:sldChg chg="modSp">
        <pc:chgData name="Sébastien GERARD" userId="a181de71-c180-46ab-b6c7-1998441f2118" providerId="ADAL" clId="{3290B4BF-E047-3849-8F2F-2AED42E84297}" dt="2020-02-20T08:48:41.891" v="5387" actId="20577"/>
        <pc:sldMkLst>
          <pc:docMk/>
          <pc:sldMk cId="3024174487" sldId="369"/>
        </pc:sldMkLst>
        <pc:spChg chg="mod">
          <ac:chgData name="Sébastien GERARD" userId="a181de71-c180-46ab-b6c7-1998441f2118" providerId="ADAL" clId="{3290B4BF-E047-3849-8F2F-2AED42E84297}" dt="2020-02-20T08:31:54.701" v="4610" actId="27636"/>
          <ac:spMkLst>
            <pc:docMk/>
            <pc:sldMk cId="3024174487" sldId="369"/>
            <ac:spMk id="2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27.505" v="5371" actId="255"/>
          <ac:spMkLst>
            <pc:docMk/>
            <pc:sldMk cId="3024174487" sldId="369"/>
            <ac:spMk id="3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27.919" v="5373" actId="20577"/>
          <ac:spMkLst>
            <pc:docMk/>
            <pc:sldMk cId="3024174487" sldId="369"/>
            <ac:spMk id="4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41.891" v="5387" actId="20577"/>
          <ac:spMkLst>
            <pc:docMk/>
            <pc:sldMk cId="3024174487" sldId="369"/>
            <ac:spMk id="5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37.794" v="5386" actId="20577"/>
          <ac:spMkLst>
            <pc:docMk/>
            <pc:sldMk cId="3024174487" sldId="369"/>
            <ac:spMk id="6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35.274" v="5385" actId="20577"/>
          <ac:spMkLst>
            <pc:docMk/>
            <pc:sldMk cId="3024174487" sldId="369"/>
            <ac:spMk id="7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48:27.505" v="5371" actId="255"/>
          <ac:spMkLst>
            <pc:docMk/>
            <pc:sldMk cId="3024174487" sldId="369"/>
            <ac:spMk id="8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36.251" v="4506" actId="1035"/>
          <ac:spMkLst>
            <pc:docMk/>
            <pc:sldMk cId="3024174487" sldId="369"/>
            <ac:spMk id="11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36.251" v="4506" actId="1035"/>
          <ac:spMkLst>
            <pc:docMk/>
            <pc:sldMk cId="3024174487" sldId="369"/>
            <ac:spMk id="12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36.251" v="4506" actId="1035"/>
          <ac:spMkLst>
            <pc:docMk/>
            <pc:sldMk cId="3024174487" sldId="369"/>
            <ac:spMk id="13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6:50.686" v="4560" actId="20577"/>
          <ac:spMkLst>
            <pc:docMk/>
            <pc:sldMk cId="3024174487" sldId="369"/>
            <ac:spMk id="14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36.251" v="4506" actId="1035"/>
          <ac:spMkLst>
            <pc:docMk/>
            <pc:sldMk cId="3024174487" sldId="369"/>
            <ac:spMk id="18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36.251" v="4506" actId="1035"/>
          <ac:spMkLst>
            <pc:docMk/>
            <pc:sldMk cId="3024174487" sldId="369"/>
            <ac:spMk id="19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23:04.325" v="4492" actId="20577"/>
          <ac:spMkLst>
            <pc:docMk/>
            <pc:sldMk cId="3024174487" sldId="369"/>
            <ac:spMk id="21" creationId="{00000000-0000-0000-0000-000000000000}"/>
          </ac:spMkLst>
        </pc:spChg>
      </pc:sldChg>
      <pc:sldChg chg="modSp ord">
        <pc:chgData name="Sébastien GERARD" userId="a181de71-c180-46ab-b6c7-1998441f2118" providerId="ADAL" clId="{3290B4BF-E047-3849-8F2F-2AED42E84297}" dt="2020-02-21T08:53:10.494" v="10513" actId="5793"/>
        <pc:sldMkLst>
          <pc:docMk/>
          <pc:sldMk cId="1407545060" sldId="378"/>
        </pc:sldMkLst>
        <pc:spChg chg="mod">
          <ac:chgData name="Sébastien GERARD" userId="a181de71-c180-46ab-b6c7-1998441f2118" providerId="ADAL" clId="{3290B4BF-E047-3849-8F2F-2AED42E84297}" dt="2020-02-20T08:32:07.156" v="4626" actId="14100"/>
          <ac:spMkLst>
            <pc:docMk/>
            <pc:sldMk cId="1407545060" sldId="378"/>
            <ac:spMk id="2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19T16:38:29.159" v="3086" actId="207"/>
          <ac:spMkLst>
            <pc:docMk/>
            <pc:sldMk cId="1407545060" sldId="378"/>
            <ac:spMk id="3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19T16:42:55.093" v="3324" actId="20577"/>
          <ac:spMkLst>
            <pc:docMk/>
            <pc:sldMk cId="1407545060" sldId="378"/>
            <ac:spMk id="8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19T16:11:59.725" v="3043" actId="20577"/>
          <ac:spMkLst>
            <pc:docMk/>
            <pc:sldMk cId="1407545060" sldId="378"/>
            <ac:spMk id="12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08:10:23.730" v="4139" actId="208"/>
          <ac:spMkLst>
            <pc:docMk/>
            <pc:sldMk cId="1407545060" sldId="378"/>
            <ac:spMk id="14" creationId="{6126F558-D4B3-4F25-9D96-C525057AF3B5}"/>
          </ac:spMkLst>
        </pc:spChg>
        <pc:spChg chg="mod">
          <ac:chgData name="Sébastien GERARD" userId="a181de71-c180-46ab-b6c7-1998441f2118" providerId="ADAL" clId="{3290B4BF-E047-3849-8F2F-2AED42E84297}" dt="2020-02-21T08:53:10.494" v="10513" actId="5793"/>
          <ac:spMkLst>
            <pc:docMk/>
            <pc:sldMk cId="1407545060" sldId="378"/>
            <ac:spMk id="25" creationId="{00000000-0000-0000-0000-000000000000}"/>
          </ac:spMkLst>
        </pc:spChg>
        <pc:graphicFrameChg chg="mod">
          <ac:chgData name="Sébastien GERARD" userId="a181de71-c180-46ab-b6c7-1998441f2118" providerId="ADAL" clId="{3290B4BF-E047-3849-8F2F-2AED42E84297}" dt="2020-02-20T08:11:39.633" v="4173" actId="20577"/>
          <ac:graphicFrameMkLst>
            <pc:docMk/>
            <pc:sldMk cId="1407545060" sldId="378"/>
            <ac:graphicFrameMk id="26" creationId="{00000000-0000-0000-0000-000000000000}"/>
          </ac:graphicFrameMkLst>
        </pc:graphicFrameChg>
      </pc:sldChg>
      <pc:sldChg chg="add del">
        <pc:chgData name="Sébastien GERARD" userId="a181de71-c180-46ab-b6c7-1998441f2118" providerId="ADAL" clId="{3290B4BF-E047-3849-8F2F-2AED42E84297}" dt="2020-02-20T08:27:16.615" v="4563" actId="2696"/>
        <pc:sldMkLst>
          <pc:docMk/>
          <pc:sldMk cId="2068857777" sldId="393"/>
        </pc:sldMkLst>
      </pc:sldChg>
      <pc:sldChg chg="del mod modShow">
        <pc:chgData name="Sébastien GERARD" userId="a181de71-c180-46ab-b6c7-1998441f2118" providerId="ADAL" clId="{3290B4BF-E047-3849-8F2F-2AED42E84297}" dt="2020-02-20T08:27:17.772" v="4564" actId="2696"/>
        <pc:sldMkLst>
          <pc:docMk/>
          <pc:sldMk cId="2443866533" sldId="395"/>
        </pc:sldMkLst>
      </pc:sldChg>
      <pc:sldChg chg="modSp add">
        <pc:chgData name="Sébastien GERARD" userId="a181de71-c180-46ab-b6c7-1998441f2118" providerId="ADAL" clId="{3290B4BF-E047-3849-8F2F-2AED42E84297}" dt="2020-02-20T10:05:31.995" v="7760" actId="20577"/>
        <pc:sldMkLst>
          <pc:docMk/>
          <pc:sldMk cId="1829249655" sldId="555"/>
        </pc:sldMkLst>
        <pc:spChg chg="mod">
          <ac:chgData name="Sébastien GERARD" userId="a181de71-c180-46ab-b6c7-1998441f2118" providerId="ADAL" clId="{3290B4BF-E047-3849-8F2F-2AED42E84297}" dt="2020-02-20T10:05:31.995" v="7760" actId="20577"/>
          <ac:spMkLst>
            <pc:docMk/>
            <pc:sldMk cId="1829249655" sldId="555"/>
            <ac:spMk id="5" creationId="{FDE20EF8-ED8E-4483-A688-0B0B5F627C28}"/>
          </ac:spMkLst>
        </pc:spChg>
      </pc:sldChg>
      <pc:sldChg chg="del mod modShow">
        <pc:chgData name="Sébastien GERARD" userId="a181de71-c180-46ab-b6c7-1998441f2118" providerId="ADAL" clId="{3290B4BF-E047-3849-8F2F-2AED42E84297}" dt="2020-02-20T08:27:18.269" v="4565" actId="2696"/>
        <pc:sldMkLst>
          <pc:docMk/>
          <pc:sldMk cId="871338783" sldId="827"/>
        </pc:sldMkLst>
      </pc:sldChg>
      <pc:sldChg chg="add ord">
        <pc:chgData name="Sébastien GERARD" userId="a181de71-c180-46ab-b6c7-1998441f2118" providerId="ADAL" clId="{3290B4BF-E047-3849-8F2F-2AED42E84297}" dt="2020-02-21T09:04:05.741" v="10949" actId="2046"/>
        <pc:sldMkLst>
          <pc:docMk/>
          <pc:sldMk cId="458360318" sldId="1090"/>
        </pc:sldMkLst>
      </pc:sldChg>
      <pc:sldChg chg="add">
        <pc:chgData name="Sébastien GERARD" userId="a181de71-c180-46ab-b6c7-1998441f2118" providerId="ADAL" clId="{3290B4BF-E047-3849-8F2F-2AED42E84297}" dt="2020-02-21T09:04:47.263" v="10951"/>
        <pc:sldMkLst>
          <pc:docMk/>
          <pc:sldMk cId="691980" sldId="1145"/>
        </pc:sldMkLst>
      </pc:sldChg>
      <pc:sldChg chg="modSp add">
        <pc:chgData name="Sébastien GERARD" userId="a181de71-c180-46ab-b6c7-1998441f2118" providerId="ADAL" clId="{3290B4BF-E047-3849-8F2F-2AED42E84297}" dt="2020-02-20T10:09:22.625" v="7816" actId="20577"/>
        <pc:sldMkLst>
          <pc:docMk/>
          <pc:sldMk cId="1017005680" sldId="1206"/>
        </pc:sldMkLst>
        <pc:spChg chg="mod">
          <ac:chgData name="Sébastien GERARD" userId="a181de71-c180-46ab-b6c7-1998441f2118" providerId="ADAL" clId="{3290B4BF-E047-3849-8F2F-2AED42E84297}" dt="2020-02-20T10:08:43.825" v="7773" actId="20577"/>
          <ac:spMkLst>
            <pc:docMk/>
            <pc:sldMk cId="1017005680" sldId="1206"/>
            <ac:spMk id="3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10:08:34.043" v="7772" actId="20577"/>
          <ac:spMkLst>
            <pc:docMk/>
            <pc:sldMk cId="1017005680" sldId="1206"/>
            <ac:spMk id="4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10:08:26.353" v="7771" actId="20577"/>
          <ac:spMkLst>
            <pc:docMk/>
            <pc:sldMk cId="1017005680" sldId="1206"/>
            <ac:spMk id="5" creationId="{00000000-0000-0000-0000-000000000000}"/>
          </ac:spMkLst>
        </pc:spChg>
        <pc:spChg chg="mod">
          <ac:chgData name="Sébastien GERARD" userId="a181de71-c180-46ab-b6c7-1998441f2118" providerId="ADAL" clId="{3290B4BF-E047-3849-8F2F-2AED42E84297}" dt="2020-02-20T10:09:22.625" v="7816" actId="20577"/>
          <ac:spMkLst>
            <pc:docMk/>
            <pc:sldMk cId="1017005680" sldId="1206"/>
            <ac:spMk id="6" creationId="{00000000-0000-0000-0000-000000000000}"/>
          </ac:spMkLst>
        </pc:spChg>
      </pc:sldChg>
      <pc:sldChg chg="modSp del">
        <pc:chgData name="Sébastien GERARD" userId="a181de71-c180-46ab-b6c7-1998441f2118" providerId="ADAL" clId="{3290B4BF-E047-3849-8F2F-2AED42E84297}" dt="2020-02-19T12:49:14.553" v="2093" actId="2696"/>
        <pc:sldMkLst>
          <pc:docMk/>
          <pc:sldMk cId="2169559883" sldId="1219"/>
        </pc:sldMkLst>
        <pc:spChg chg="mod">
          <ac:chgData name="Sébastien GERARD" userId="a181de71-c180-46ab-b6c7-1998441f2118" providerId="ADAL" clId="{3290B4BF-E047-3849-8F2F-2AED42E84297}" dt="2020-02-19T12:39:41.876" v="1622" actId="1076"/>
          <ac:spMkLst>
            <pc:docMk/>
            <pc:sldMk cId="2169559883" sldId="1219"/>
            <ac:spMk id="6" creationId="{D3FA0CB8-C5E8-DC46-A120-F9F50AFF0428}"/>
          </ac:spMkLst>
        </pc:spChg>
      </pc:sldChg>
      <pc:sldChg chg="delSp modSp del">
        <pc:chgData name="Sébastien GERARD" userId="a181de71-c180-46ab-b6c7-1998441f2118" providerId="ADAL" clId="{3290B4BF-E047-3849-8F2F-2AED42E84297}" dt="2020-02-19T15:33:50.158" v="2189" actId="2696"/>
        <pc:sldMkLst>
          <pc:docMk/>
          <pc:sldMk cId="608002462" sldId="1220"/>
        </pc:sldMkLst>
        <pc:spChg chg="mod">
          <ac:chgData name="Sébastien GERARD" userId="a181de71-c180-46ab-b6c7-1998441f2118" providerId="ADAL" clId="{3290B4BF-E047-3849-8F2F-2AED42E84297}" dt="2020-02-19T15:33:44.901" v="2188" actId="1076"/>
          <ac:spMkLst>
            <pc:docMk/>
            <pc:sldMk cId="608002462" sldId="1220"/>
            <ac:spMk id="16" creationId="{1A8BBD33-BD24-E248-BFB8-4379AAD32D74}"/>
          </ac:spMkLst>
        </pc:spChg>
        <pc:picChg chg="del">
          <ac:chgData name="Sébastien GERARD" userId="a181de71-c180-46ab-b6c7-1998441f2118" providerId="ADAL" clId="{3290B4BF-E047-3849-8F2F-2AED42E84297}" dt="2020-02-19T15:28:04.069" v="2138"/>
          <ac:picMkLst>
            <pc:docMk/>
            <pc:sldMk cId="608002462" sldId="1220"/>
            <ac:picMk id="19" creationId="{8306F4C9-F6CE-604B-B79C-1532D7F0749D}"/>
          </ac:picMkLst>
        </pc:picChg>
      </pc:sldChg>
      <pc:sldChg chg="addSp delSp modSp">
        <pc:chgData name="Sébastien GERARD" userId="a181de71-c180-46ab-b6c7-1998441f2118" providerId="ADAL" clId="{3290B4BF-E047-3849-8F2F-2AED42E84297}" dt="2020-02-21T09:01:21.198" v="10829" actId="20577"/>
        <pc:sldMkLst>
          <pc:docMk/>
          <pc:sldMk cId="3336582522" sldId="1221"/>
        </pc:sldMkLst>
        <pc:spChg chg="mod">
          <ac:chgData name="Sébastien GERARD" userId="a181de71-c180-46ab-b6c7-1998441f2118" providerId="ADAL" clId="{3290B4BF-E047-3849-8F2F-2AED42E84297}" dt="2020-02-21T09:01:21.198" v="10829" actId="20577"/>
          <ac:spMkLst>
            <pc:docMk/>
            <pc:sldMk cId="3336582522" sldId="1221"/>
            <ac:spMk id="2" creationId="{104C54FD-E1C9-D74B-A7F6-6D5C55C79CC9}"/>
          </ac:spMkLst>
        </pc:spChg>
        <pc:spChg chg="mod">
          <ac:chgData name="Sébastien GERARD" userId="a181de71-c180-46ab-b6c7-1998441f2118" providerId="ADAL" clId="{3290B4BF-E047-3849-8F2F-2AED42E84297}" dt="2020-02-21T08:56:16.577" v="10537" actId="108"/>
          <ac:spMkLst>
            <pc:docMk/>
            <pc:sldMk cId="3336582522" sldId="1221"/>
            <ac:spMk id="3" creationId="{E58FFCED-7B99-7846-946B-AECD19066A9E}"/>
          </ac:spMkLst>
        </pc:spChg>
        <pc:picChg chg="add del">
          <ac:chgData name="Sébastien GERARD" userId="a181de71-c180-46ab-b6c7-1998441f2118" providerId="ADAL" clId="{3290B4BF-E047-3849-8F2F-2AED42E84297}" dt="2020-02-19T15:28:23.239" v="2145"/>
          <ac:picMkLst>
            <pc:docMk/>
            <pc:sldMk cId="3336582522" sldId="1221"/>
            <ac:picMk id="5" creationId="{027E182E-51EE-C641-9B01-C98BFA655179}"/>
          </ac:picMkLst>
        </pc:picChg>
      </pc:sldChg>
      <pc:sldChg chg="del mod modShow">
        <pc:chgData name="Sébastien GERARD" userId="a181de71-c180-46ab-b6c7-1998441f2118" providerId="ADAL" clId="{3290B4BF-E047-3849-8F2F-2AED42E84297}" dt="2020-02-20T08:27:21.125" v="4566" actId="2696"/>
        <pc:sldMkLst>
          <pc:docMk/>
          <pc:sldMk cId="3288124383" sldId="1222"/>
        </pc:sldMkLst>
      </pc:sldChg>
      <pc:sldChg chg="addSp modSp">
        <pc:chgData name="Sébastien GERARD" userId="a181de71-c180-46ab-b6c7-1998441f2118" providerId="ADAL" clId="{3290B4BF-E047-3849-8F2F-2AED42E84297}" dt="2020-02-21T08:55:30.959" v="10516" actId="20577"/>
        <pc:sldMkLst>
          <pc:docMk/>
          <pc:sldMk cId="4275001569" sldId="1225"/>
        </pc:sldMkLst>
        <pc:spChg chg="mod">
          <ac:chgData name="Sébastien GERARD" userId="a181de71-c180-46ab-b6c7-1998441f2118" providerId="ADAL" clId="{3290B4BF-E047-3849-8F2F-2AED42E84297}" dt="2020-02-20T08:08:58.728" v="4036" actId="404"/>
          <ac:spMkLst>
            <pc:docMk/>
            <pc:sldMk cId="4275001569" sldId="1225"/>
            <ac:spMk id="2" creationId="{EF019F39-C660-1D49-B01F-AEE291D2A5AE}"/>
          </ac:spMkLst>
        </pc:spChg>
        <pc:spChg chg="mod">
          <ac:chgData name="Sébastien GERARD" userId="a181de71-c180-46ab-b6c7-1998441f2118" providerId="ADAL" clId="{3290B4BF-E047-3849-8F2F-2AED42E84297}" dt="2020-02-21T08:55:30.959" v="10516" actId="20577"/>
          <ac:spMkLst>
            <pc:docMk/>
            <pc:sldMk cId="4275001569" sldId="1225"/>
            <ac:spMk id="3" creationId="{FCD2E095-E5C6-6541-9573-2E316943827C}"/>
          </ac:spMkLst>
        </pc:spChg>
        <pc:picChg chg="add mod">
          <ac:chgData name="Sébastien GERARD" userId="a181de71-c180-46ab-b6c7-1998441f2118" providerId="ADAL" clId="{3290B4BF-E047-3849-8F2F-2AED42E84297}" dt="2020-02-20T08:18:52.780" v="4355" actId="1076"/>
          <ac:picMkLst>
            <pc:docMk/>
            <pc:sldMk cId="4275001569" sldId="1225"/>
            <ac:picMk id="4" creationId="{EDC063CE-9EF3-0348-8AAC-584BECBC42DC}"/>
          </ac:picMkLst>
        </pc:picChg>
      </pc:sldChg>
      <pc:sldChg chg="addSp delSp modSp new">
        <pc:chgData name="Sébastien GERARD" userId="a181de71-c180-46ab-b6c7-1998441f2118" providerId="ADAL" clId="{3290B4BF-E047-3849-8F2F-2AED42E84297}" dt="2020-02-21T08:16:45.749" v="9853" actId="767"/>
        <pc:sldMkLst>
          <pc:docMk/>
          <pc:sldMk cId="2182678123" sldId="1226"/>
        </pc:sldMkLst>
        <pc:spChg chg="mod">
          <ac:chgData name="Sébastien GERARD" userId="a181de71-c180-46ab-b6c7-1998441f2118" providerId="ADAL" clId="{3290B4BF-E047-3849-8F2F-2AED42E84297}" dt="2020-02-20T08:06:01.613" v="3936" actId="790"/>
          <ac:spMkLst>
            <pc:docMk/>
            <pc:sldMk cId="2182678123" sldId="1226"/>
            <ac:spMk id="2" creationId="{69F2B743-0132-E246-B30A-6C9AC566CC70}"/>
          </ac:spMkLst>
        </pc:spChg>
        <pc:spChg chg="add del">
          <ac:chgData name="Sébastien GERARD" userId="a181de71-c180-46ab-b6c7-1998441f2118" providerId="ADAL" clId="{3290B4BF-E047-3849-8F2F-2AED42E84297}" dt="2020-02-19T11:59:30.476" v="123"/>
          <ac:spMkLst>
            <pc:docMk/>
            <pc:sldMk cId="2182678123" sldId="1226"/>
            <ac:spMk id="3" creationId="{5D288687-168C-9F41-9A0E-BA223E47DC8A}"/>
          </ac:spMkLst>
        </pc:spChg>
        <pc:spChg chg="add mod">
          <ac:chgData name="Sébastien GERARD" userId="a181de71-c180-46ab-b6c7-1998441f2118" providerId="ADAL" clId="{3290B4BF-E047-3849-8F2F-2AED42E84297}" dt="2020-02-21T08:16:45.749" v="9853" actId="767"/>
          <ac:spMkLst>
            <pc:docMk/>
            <pc:sldMk cId="2182678123" sldId="1226"/>
            <ac:spMk id="3" creationId="{F599A103-819D-B749-AA96-9EC766E31304}"/>
          </ac:spMkLst>
        </pc:spChg>
        <pc:spChg chg="add mod">
          <ac:chgData name="Sébastien GERARD" userId="a181de71-c180-46ab-b6c7-1998441f2118" providerId="ADAL" clId="{3290B4BF-E047-3849-8F2F-2AED42E84297}" dt="2020-02-20T08:06:11.117" v="3946" actId="20577"/>
          <ac:spMkLst>
            <pc:docMk/>
            <pc:sldMk cId="2182678123" sldId="1226"/>
            <ac:spMk id="4" creationId="{BB59BB45-6498-864F-8492-4B7B7D468616}"/>
          </ac:spMkLst>
        </pc:spChg>
      </pc:sldChg>
      <pc:sldChg chg="addSp modSp new">
        <pc:chgData name="Sébastien GERARD" userId="a181de71-c180-46ab-b6c7-1998441f2118" providerId="ADAL" clId="{3290B4BF-E047-3849-8F2F-2AED42E84297}" dt="2020-02-21T09:05:08.996" v="10964" actId="20577"/>
        <pc:sldMkLst>
          <pc:docMk/>
          <pc:sldMk cId="2029559920" sldId="1227"/>
        </pc:sldMkLst>
        <pc:spChg chg="mod">
          <ac:chgData name="Sébastien GERARD" userId="a181de71-c180-46ab-b6c7-1998441f2118" providerId="ADAL" clId="{3290B4BF-E047-3849-8F2F-2AED42E84297}" dt="2020-02-21T09:05:08.996" v="10964" actId="20577"/>
          <ac:spMkLst>
            <pc:docMk/>
            <pc:sldMk cId="2029559920" sldId="1227"/>
            <ac:spMk id="2" creationId="{AC3FCF23-F0B1-2440-88D2-CAFAB6204CAB}"/>
          </ac:spMkLst>
        </pc:spChg>
        <pc:spChg chg="add mod">
          <ac:chgData name="Sébastien GERARD" userId="a181de71-c180-46ab-b6c7-1998441f2118" providerId="ADAL" clId="{3290B4BF-E047-3849-8F2F-2AED42E84297}" dt="2020-02-19T12:02:10.576" v="344" actId="767"/>
          <ac:spMkLst>
            <pc:docMk/>
            <pc:sldMk cId="2029559920" sldId="1227"/>
            <ac:spMk id="3" creationId="{2E64DA67-B391-E74C-B445-6B56F0DB53D6}"/>
          </ac:spMkLst>
        </pc:spChg>
      </pc:sldChg>
      <pc:sldChg chg="new del">
        <pc:chgData name="Sébastien GERARD" userId="a181de71-c180-46ab-b6c7-1998441f2118" providerId="ADAL" clId="{3290B4BF-E047-3849-8F2F-2AED42E84297}" dt="2020-02-19T12:48:53.126" v="2092" actId="2696"/>
        <pc:sldMkLst>
          <pc:docMk/>
          <pc:sldMk cId="3063698547" sldId="1228"/>
        </pc:sldMkLst>
      </pc:sldChg>
      <pc:sldChg chg="delSp modSp add">
        <pc:chgData name="Sébastien GERARD" userId="a181de71-c180-46ab-b6c7-1998441f2118" providerId="ADAL" clId="{3290B4BF-E047-3849-8F2F-2AED42E84297}" dt="2020-02-21T08:17:40.420" v="9896" actId="14100"/>
        <pc:sldMkLst>
          <pc:docMk/>
          <pc:sldMk cId="2153803888" sldId="1229"/>
        </pc:sldMkLst>
        <pc:spChg chg="mod">
          <ac:chgData name="Sébastien GERARD" userId="a181de71-c180-46ab-b6c7-1998441f2118" providerId="ADAL" clId="{3290B4BF-E047-3849-8F2F-2AED42E84297}" dt="2020-02-21T08:17:40.420" v="9896" actId="14100"/>
          <ac:spMkLst>
            <pc:docMk/>
            <pc:sldMk cId="2153803888" sldId="1229"/>
            <ac:spMk id="2" creationId="{EF019F39-C660-1D49-B01F-AEE291D2A5AE}"/>
          </ac:spMkLst>
        </pc:spChg>
        <pc:spChg chg="del mod">
          <ac:chgData name="Sébastien GERARD" userId="a181de71-c180-46ab-b6c7-1998441f2118" providerId="ADAL" clId="{3290B4BF-E047-3849-8F2F-2AED42E84297}" dt="2020-02-19T12:02:58.278" v="399" actId="478"/>
          <ac:spMkLst>
            <pc:docMk/>
            <pc:sldMk cId="2153803888" sldId="1229"/>
            <ac:spMk id="3" creationId="{FCD2E095-E5C6-6541-9573-2E316943827C}"/>
          </ac:spMkLst>
        </pc:spChg>
      </pc:sldChg>
      <pc:sldChg chg="modSp new">
        <pc:chgData name="Sébastien GERARD" userId="a181de71-c180-46ab-b6c7-1998441f2118" providerId="ADAL" clId="{3290B4BF-E047-3849-8F2F-2AED42E84297}" dt="2020-02-21T09:01:02.546" v="10814" actId="20577"/>
        <pc:sldMkLst>
          <pc:docMk/>
          <pc:sldMk cId="704826410" sldId="1230"/>
        </pc:sldMkLst>
        <pc:spChg chg="mod">
          <ac:chgData name="Sébastien GERARD" userId="a181de71-c180-46ab-b6c7-1998441f2118" providerId="ADAL" clId="{3290B4BF-E047-3849-8F2F-2AED42E84297}" dt="2020-02-21T09:01:02.546" v="10814" actId="20577"/>
          <ac:spMkLst>
            <pc:docMk/>
            <pc:sldMk cId="704826410" sldId="1230"/>
            <ac:spMk id="2" creationId="{145B9E66-1CF7-8D41-B2FD-B48F6789B981}"/>
          </ac:spMkLst>
        </pc:spChg>
        <pc:spChg chg="mod">
          <ac:chgData name="Sébastien GERARD" userId="a181de71-c180-46ab-b6c7-1998441f2118" providerId="ADAL" clId="{3290B4BF-E047-3849-8F2F-2AED42E84297}" dt="2020-02-21T08:20:11.944" v="9959" actId="404"/>
          <ac:spMkLst>
            <pc:docMk/>
            <pc:sldMk cId="704826410" sldId="1230"/>
            <ac:spMk id="3" creationId="{0C54CBC6-F1D0-5F41-B548-0340B6082010}"/>
          </ac:spMkLst>
        </pc:spChg>
      </pc:sldChg>
      <pc:sldChg chg="new del">
        <pc:chgData name="Sébastien GERARD" userId="a181de71-c180-46ab-b6c7-1998441f2118" providerId="ADAL" clId="{3290B4BF-E047-3849-8F2F-2AED42E84297}" dt="2020-02-19T12:03:16.386" v="403" actId="680"/>
        <pc:sldMkLst>
          <pc:docMk/>
          <pc:sldMk cId="853104993" sldId="1230"/>
        </pc:sldMkLst>
      </pc:sldChg>
      <pc:sldChg chg="new del">
        <pc:chgData name="Sébastien GERARD" userId="a181de71-c180-46ab-b6c7-1998441f2118" providerId="ADAL" clId="{3290B4BF-E047-3849-8F2F-2AED42E84297}" dt="2020-02-19T12:03:05.100" v="401" actId="680"/>
        <pc:sldMkLst>
          <pc:docMk/>
          <pc:sldMk cId="2321046521" sldId="1230"/>
        </pc:sldMkLst>
      </pc:sldChg>
      <pc:sldChg chg="addSp delSp modSp add">
        <pc:chgData name="Sébastien GERARD" userId="a181de71-c180-46ab-b6c7-1998441f2118" providerId="ADAL" clId="{3290B4BF-E047-3849-8F2F-2AED42E84297}" dt="2020-02-21T09:01:00.140" v="10812" actId="20577"/>
        <pc:sldMkLst>
          <pc:docMk/>
          <pc:sldMk cId="3841621272" sldId="1231"/>
        </pc:sldMkLst>
        <pc:spChg chg="mod">
          <ac:chgData name="Sébastien GERARD" userId="a181de71-c180-46ab-b6c7-1998441f2118" providerId="ADAL" clId="{3290B4BF-E047-3849-8F2F-2AED42E84297}" dt="2020-02-21T09:01:00.140" v="10812" actId="20577"/>
          <ac:spMkLst>
            <pc:docMk/>
            <pc:sldMk cId="3841621272" sldId="1231"/>
            <ac:spMk id="2" creationId="{145B9E66-1CF7-8D41-B2FD-B48F6789B981}"/>
          </ac:spMkLst>
        </pc:spChg>
        <pc:spChg chg="mod">
          <ac:chgData name="Sébastien GERARD" userId="a181de71-c180-46ab-b6c7-1998441f2118" providerId="ADAL" clId="{3290B4BF-E047-3849-8F2F-2AED42E84297}" dt="2020-02-21T08:52:20.503" v="10505" actId="20577"/>
          <ac:spMkLst>
            <pc:docMk/>
            <pc:sldMk cId="3841621272" sldId="1231"/>
            <ac:spMk id="3" creationId="{0C54CBC6-F1D0-5F41-B548-0340B6082010}"/>
          </ac:spMkLst>
        </pc:spChg>
        <pc:spChg chg="add del mod">
          <ac:chgData name="Sébastien GERARD" userId="a181de71-c180-46ab-b6c7-1998441f2118" providerId="ADAL" clId="{3290B4BF-E047-3849-8F2F-2AED42E84297}" dt="2020-02-21T08:21:05.092" v="9969" actId="478"/>
          <ac:spMkLst>
            <pc:docMk/>
            <pc:sldMk cId="3841621272" sldId="1231"/>
            <ac:spMk id="6" creationId="{FBC841AB-BD7B-D64E-B793-8219869CCBDC}"/>
          </ac:spMkLst>
        </pc:spChg>
        <pc:spChg chg="add del mod">
          <ac:chgData name="Sébastien GERARD" userId="a181de71-c180-46ab-b6c7-1998441f2118" providerId="ADAL" clId="{3290B4BF-E047-3849-8F2F-2AED42E84297}" dt="2020-02-21T08:21:07.008" v="9971" actId="478"/>
          <ac:spMkLst>
            <pc:docMk/>
            <pc:sldMk cId="3841621272" sldId="1231"/>
            <ac:spMk id="7" creationId="{3DCC0B79-76C2-2645-B44D-C136A83866A3}"/>
          </ac:spMkLst>
        </pc:spChg>
        <pc:picChg chg="add mod">
          <ac:chgData name="Sébastien GERARD" userId="a181de71-c180-46ab-b6c7-1998441f2118" providerId="ADAL" clId="{3290B4BF-E047-3849-8F2F-2AED42E84297}" dt="2020-02-21T08:52:23.535" v="10506" actId="1076"/>
          <ac:picMkLst>
            <pc:docMk/>
            <pc:sldMk cId="3841621272" sldId="1231"/>
            <ac:picMk id="4" creationId="{6D3C5696-0701-C94D-9961-DC95D2735C80}"/>
          </ac:picMkLst>
        </pc:picChg>
        <pc:picChg chg="add mod">
          <ac:chgData name="Sébastien GERARD" userId="a181de71-c180-46ab-b6c7-1998441f2118" providerId="ADAL" clId="{3290B4BF-E047-3849-8F2F-2AED42E84297}" dt="2020-02-21T08:52:23.535" v="10506" actId="1076"/>
          <ac:picMkLst>
            <pc:docMk/>
            <pc:sldMk cId="3841621272" sldId="1231"/>
            <ac:picMk id="5" creationId="{19460E52-766B-7E46-8FD2-495AE2E3A642}"/>
          </ac:picMkLst>
        </pc:picChg>
      </pc:sldChg>
      <pc:sldChg chg="addSp modSp new ord">
        <pc:chgData name="Sébastien GERARD" userId="a181de71-c180-46ab-b6c7-1998441f2118" providerId="ADAL" clId="{3290B4BF-E047-3849-8F2F-2AED42E84297}" dt="2020-02-20T08:13:16.555" v="4293" actId="20577"/>
        <pc:sldMkLst>
          <pc:docMk/>
          <pc:sldMk cId="1962880745" sldId="1232"/>
        </pc:sldMkLst>
        <pc:spChg chg="mod">
          <ac:chgData name="Sébastien GERARD" userId="a181de71-c180-46ab-b6c7-1998441f2118" providerId="ADAL" clId="{3290B4BF-E047-3849-8F2F-2AED42E84297}" dt="2020-02-19T16:49:43.703" v="3766" actId="108"/>
          <ac:spMkLst>
            <pc:docMk/>
            <pc:sldMk cId="1962880745" sldId="1232"/>
            <ac:spMk id="2" creationId="{FB44DB57-BF97-514F-BFD4-5C07D61BC6E6}"/>
          </ac:spMkLst>
        </pc:spChg>
        <pc:graphicFrameChg chg="add mod modGraphic">
          <ac:chgData name="Sébastien GERARD" userId="a181de71-c180-46ab-b6c7-1998441f2118" providerId="ADAL" clId="{3290B4BF-E047-3849-8F2F-2AED42E84297}" dt="2020-02-20T08:13:16.555" v="4293" actId="20577"/>
          <ac:graphicFrameMkLst>
            <pc:docMk/>
            <pc:sldMk cId="1962880745" sldId="1232"/>
            <ac:graphicFrameMk id="3" creationId="{58262564-A202-174D-8BC4-774891A6117F}"/>
          </ac:graphicFrameMkLst>
        </pc:graphicFrameChg>
      </pc:sldChg>
      <pc:sldChg chg="addSp delSp modSp add ord">
        <pc:chgData name="Sébastien GERARD" userId="a181de71-c180-46ab-b6c7-1998441f2118" providerId="ADAL" clId="{3290B4BF-E047-3849-8F2F-2AED42E84297}" dt="2020-02-20T08:16:38.501" v="4348" actId="20577"/>
        <pc:sldMkLst>
          <pc:docMk/>
          <pc:sldMk cId="1436315160" sldId="1233"/>
        </pc:sldMkLst>
        <pc:spChg chg="mod">
          <ac:chgData name="Sébastien GERARD" userId="a181de71-c180-46ab-b6c7-1998441f2118" providerId="ADAL" clId="{3290B4BF-E047-3849-8F2F-2AED42E84297}" dt="2020-02-19T16:47:36.298" v="3661" actId="27636"/>
          <ac:spMkLst>
            <pc:docMk/>
            <pc:sldMk cId="1436315160" sldId="1233"/>
            <ac:spMk id="2" creationId="{FB44DB57-BF97-514F-BFD4-5C07D61BC6E6}"/>
          </ac:spMkLst>
        </pc:spChg>
        <pc:graphicFrameChg chg="del">
          <ac:chgData name="Sébastien GERARD" userId="a181de71-c180-46ab-b6c7-1998441f2118" providerId="ADAL" clId="{3290B4BF-E047-3849-8F2F-2AED42E84297}" dt="2020-02-19T16:39:02.083" v="3092" actId="478"/>
          <ac:graphicFrameMkLst>
            <pc:docMk/>
            <pc:sldMk cId="1436315160" sldId="1233"/>
            <ac:graphicFrameMk id="3" creationId="{58262564-A202-174D-8BC4-774891A6117F}"/>
          </ac:graphicFrameMkLst>
        </pc:graphicFrameChg>
        <pc:graphicFrameChg chg="add mod modGraphic">
          <ac:chgData name="Sébastien GERARD" userId="a181de71-c180-46ab-b6c7-1998441f2118" providerId="ADAL" clId="{3290B4BF-E047-3849-8F2F-2AED42E84297}" dt="2020-02-20T08:16:38.501" v="4348" actId="20577"/>
          <ac:graphicFrameMkLst>
            <pc:docMk/>
            <pc:sldMk cId="1436315160" sldId="1233"/>
            <ac:graphicFrameMk id="4" creationId="{84E64631-D6E1-A542-8232-20FE4866F0E0}"/>
          </ac:graphicFrameMkLst>
        </pc:graphicFrameChg>
      </pc:sldChg>
      <pc:sldChg chg="addSp modSp add">
        <pc:chgData name="Sébastien GERARD" userId="a181de71-c180-46ab-b6c7-1998441f2118" providerId="ADAL" clId="{3290B4BF-E047-3849-8F2F-2AED42E84297}" dt="2020-02-21T08:55:35.024" v="10519" actId="20577"/>
        <pc:sldMkLst>
          <pc:docMk/>
          <pc:sldMk cId="2432021863" sldId="1234"/>
        </pc:sldMkLst>
        <pc:spChg chg="mod">
          <ac:chgData name="Sébastien GERARD" userId="a181de71-c180-46ab-b6c7-1998441f2118" providerId="ADAL" clId="{3290B4BF-E047-3849-8F2F-2AED42E84297}" dt="2020-02-20T08:18:39.829" v="4352" actId="404"/>
          <ac:spMkLst>
            <pc:docMk/>
            <pc:sldMk cId="2432021863" sldId="1234"/>
            <ac:spMk id="2" creationId="{EF019F39-C660-1D49-B01F-AEE291D2A5AE}"/>
          </ac:spMkLst>
        </pc:spChg>
        <pc:spChg chg="mod">
          <ac:chgData name="Sébastien GERARD" userId="a181de71-c180-46ab-b6c7-1998441f2118" providerId="ADAL" clId="{3290B4BF-E047-3849-8F2F-2AED42E84297}" dt="2020-02-21T08:55:35.024" v="10519" actId="20577"/>
          <ac:spMkLst>
            <pc:docMk/>
            <pc:sldMk cId="2432021863" sldId="1234"/>
            <ac:spMk id="3" creationId="{FCD2E095-E5C6-6541-9573-2E316943827C}"/>
          </ac:spMkLst>
        </pc:spChg>
        <pc:picChg chg="add mod">
          <ac:chgData name="Sébastien GERARD" userId="a181de71-c180-46ab-b6c7-1998441f2118" providerId="ADAL" clId="{3290B4BF-E047-3849-8F2F-2AED42E84297}" dt="2020-02-20T08:27:28.275" v="4568" actId="1076"/>
          <ac:picMkLst>
            <pc:docMk/>
            <pc:sldMk cId="2432021863" sldId="1234"/>
            <ac:picMk id="4" creationId="{24E96F45-0D5A-464A-93B2-6CD40EB08649}"/>
          </ac:picMkLst>
        </pc:picChg>
      </pc:sldChg>
      <pc:sldChg chg="delSp modSp add del">
        <pc:chgData name="Sébastien GERARD" userId="a181de71-c180-46ab-b6c7-1998441f2118" providerId="ADAL" clId="{3290B4BF-E047-3849-8F2F-2AED42E84297}" dt="2020-02-20T08:33:01.913" v="4693" actId="2696"/>
        <pc:sldMkLst>
          <pc:docMk/>
          <pc:sldMk cId="1364493121" sldId="1235"/>
        </pc:sldMkLst>
        <pc:spChg chg="mod">
          <ac:chgData name="Sébastien GERARD" userId="a181de71-c180-46ab-b6c7-1998441f2118" providerId="ADAL" clId="{3290B4BF-E047-3849-8F2F-2AED42E84297}" dt="2020-02-20T08:32:48.495" v="4689" actId="404"/>
          <ac:spMkLst>
            <pc:docMk/>
            <pc:sldMk cId="1364493121" sldId="1235"/>
            <ac:spMk id="2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3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4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5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6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7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8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1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2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3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4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6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8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6.990" v="4692" actId="478"/>
          <ac:spMkLst>
            <pc:docMk/>
            <pc:sldMk cId="1364493121" sldId="1235"/>
            <ac:spMk id="19" creationId="{00000000-0000-0000-0000-000000000000}"/>
          </ac:spMkLst>
        </pc:spChg>
        <pc:spChg chg="del">
          <ac:chgData name="Sébastien GERARD" userId="a181de71-c180-46ab-b6c7-1998441f2118" providerId="ADAL" clId="{3290B4BF-E047-3849-8F2F-2AED42E84297}" dt="2020-02-20T08:32:53.824" v="4690" actId="478"/>
          <ac:spMkLst>
            <pc:docMk/>
            <pc:sldMk cId="1364493121" sldId="1235"/>
            <ac:spMk id="21" creationId="{00000000-0000-0000-0000-000000000000}"/>
          </ac:spMkLst>
        </pc:spChg>
        <pc:cxnChg chg="del mod">
          <ac:chgData name="Sébastien GERARD" userId="a181de71-c180-46ab-b6c7-1998441f2118" providerId="ADAL" clId="{3290B4BF-E047-3849-8F2F-2AED42E84297}" dt="2020-02-20T08:32:55.865" v="4691" actId="478"/>
          <ac:cxnSpMkLst>
            <pc:docMk/>
            <pc:sldMk cId="1364493121" sldId="1235"/>
            <ac:cxnSpMk id="10" creationId="{00000000-0000-0000-0000-000000000000}"/>
          </ac:cxnSpMkLst>
        </pc:cxnChg>
      </pc:sldChg>
      <pc:sldChg chg="addSp delSp modSp new">
        <pc:chgData name="Sébastien GERARD" userId="a181de71-c180-46ab-b6c7-1998441f2118" providerId="ADAL" clId="{3290B4BF-E047-3849-8F2F-2AED42E84297}" dt="2020-02-21T08:57:03.152" v="10568" actId="20577"/>
        <pc:sldMkLst>
          <pc:docMk/>
          <pc:sldMk cId="2863149797" sldId="1235"/>
        </pc:sldMkLst>
        <pc:spChg chg="mod">
          <ac:chgData name="Sébastien GERARD" userId="a181de71-c180-46ab-b6c7-1998441f2118" providerId="ADAL" clId="{3290B4BF-E047-3849-8F2F-2AED42E84297}" dt="2020-02-20T09:07:47.238" v="6105" actId="20577"/>
          <ac:spMkLst>
            <pc:docMk/>
            <pc:sldMk cId="2863149797" sldId="1235"/>
            <ac:spMk id="2" creationId="{2F39AA08-50A0-6F45-9E74-6A0EA3843A29}"/>
          </ac:spMkLst>
        </pc:spChg>
        <pc:spChg chg="add del mod">
          <ac:chgData name="Sébastien GERARD" userId="a181de71-c180-46ab-b6c7-1998441f2118" providerId="ADAL" clId="{3290B4BF-E047-3849-8F2F-2AED42E84297}" dt="2020-02-21T08:57:03.152" v="10568" actId="20577"/>
          <ac:spMkLst>
            <pc:docMk/>
            <pc:sldMk cId="2863149797" sldId="1235"/>
            <ac:spMk id="3" creationId="{09CC1AAC-48F7-3845-A1E9-D850B0DBE4F1}"/>
          </ac:spMkLst>
        </pc:spChg>
        <pc:graphicFrameChg chg="add del">
          <ac:chgData name="Sébastien GERARD" userId="a181de71-c180-46ab-b6c7-1998441f2118" providerId="ADAL" clId="{3290B4BF-E047-3849-8F2F-2AED42E84297}" dt="2020-02-20T08:33:31.499" v="4746"/>
          <ac:graphicFrameMkLst>
            <pc:docMk/>
            <pc:sldMk cId="2863149797" sldId="1235"/>
            <ac:graphicFrameMk id="4" creationId="{ABFCFAEF-8C93-F342-8B66-484FB9720FF4}"/>
          </ac:graphicFrameMkLst>
        </pc:graphicFrameChg>
        <pc:graphicFrameChg chg="add mod modGraphic">
          <ac:chgData name="Sébastien GERARD" userId="a181de71-c180-46ab-b6c7-1998441f2118" providerId="ADAL" clId="{3290B4BF-E047-3849-8F2F-2AED42E84297}" dt="2020-02-20T21:07:41.836" v="9183" actId="20577"/>
          <ac:graphicFrameMkLst>
            <pc:docMk/>
            <pc:sldMk cId="2863149797" sldId="1235"/>
            <ac:graphicFrameMk id="5" creationId="{7E113262-4B1D-234F-B610-9F1A3A2D8ACB}"/>
          </ac:graphicFrameMkLst>
        </pc:graphicFrameChg>
      </pc:sldChg>
      <pc:sldChg chg="addSp delSp modSp add">
        <pc:chgData name="Sébastien GERARD" userId="a181de71-c180-46ab-b6c7-1998441f2118" providerId="ADAL" clId="{3290B4BF-E047-3849-8F2F-2AED42E84297}" dt="2020-02-20T21:07:04.064" v="9154" actId="20577"/>
        <pc:sldMkLst>
          <pc:docMk/>
          <pc:sldMk cId="3533975915" sldId="1236"/>
        </pc:sldMkLst>
        <pc:spChg chg="mod">
          <ac:chgData name="Sébastien GERARD" userId="a181de71-c180-46ab-b6c7-1998441f2118" providerId="ADAL" clId="{3290B4BF-E047-3849-8F2F-2AED42E84297}" dt="2020-02-20T21:07:04.064" v="9154" actId="20577"/>
          <ac:spMkLst>
            <pc:docMk/>
            <pc:sldMk cId="3533975915" sldId="1236"/>
            <ac:spMk id="2" creationId="{EF019F39-C660-1D49-B01F-AEE291D2A5AE}"/>
          </ac:spMkLst>
        </pc:spChg>
        <pc:spChg chg="del">
          <ac:chgData name="Sébastien GERARD" userId="a181de71-c180-46ab-b6c7-1998441f2118" providerId="ADAL" clId="{3290B4BF-E047-3849-8F2F-2AED42E84297}" dt="2020-02-20T09:10:42.994" v="6232" actId="478"/>
          <ac:spMkLst>
            <pc:docMk/>
            <pc:sldMk cId="3533975915" sldId="1236"/>
            <ac:spMk id="3" creationId="{FCD2E095-E5C6-6541-9573-2E316943827C}"/>
          </ac:spMkLst>
        </pc:spChg>
        <pc:spChg chg="add del mod">
          <ac:chgData name="Sébastien GERARD" userId="a181de71-c180-46ab-b6c7-1998441f2118" providerId="ADAL" clId="{3290B4BF-E047-3849-8F2F-2AED42E84297}" dt="2020-02-20T09:10:44.380" v="6233" actId="478"/>
          <ac:spMkLst>
            <pc:docMk/>
            <pc:sldMk cId="3533975915" sldId="1236"/>
            <ac:spMk id="6" creationId="{CC9CCE89-6DB0-B94E-9680-1E4395A2A22D}"/>
          </ac:spMkLst>
        </pc:spChg>
        <pc:picChg chg="del">
          <ac:chgData name="Sébastien GERARD" userId="a181de71-c180-46ab-b6c7-1998441f2118" providerId="ADAL" clId="{3290B4BF-E047-3849-8F2F-2AED42E84297}" dt="2020-02-20T09:10:45.220" v="6234" actId="478"/>
          <ac:picMkLst>
            <pc:docMk/>
            <pc:sldMk cId="3533975915" sldId="1236"/>
            <ac:picMk id="4" creationId="{24E96F45-0D5A-464A-93B2-6CD40EB08649}"/>
          </ac:picMkLst>
        </pc:picChg>
      </pc:sldChg>
      <pc:sldChg chg="delSp modSp add del">
        <pc:chgData name="Sébastien GERARD" userId="a181de71-c180-46ab-b6c7-1998441f2118" providerId="ADAL" clId="{3290B4BF-E047-3849-8F2F-2AED42E84297}" dt="2020-02-20T09:54:19.111" v="7254" actId="2696"/>
        <pc:sldMkLst>
          <pc:docMk/>
          <pc:sldMk cId="502212400" sldId="1237"/>
        </pc:sldMkLst>
        <pc:spChg chg="mod">
          <ac:chgData name="Sébastien GERARD" userId="a181de71-c180-46ab-b6c7-1998441f2118" providerId="ADAL" clId="{3290B4BF-E047-3849-8F2F-2AED42E84297}" dt="2020-02-20T09:54:11.185" v="7253" actId="20577"/>
          <ac:spMkLst>
            <pc:docMk/>
            <pc:sldMk cId="502212400" sldId="1237"/>
            <ac:spMk id="2" creationId="{A5472369-8CEC-4F40-89A4-7053A5A7366B}"/>
          </ac:spMkLst>
        </pc:spChg>
        <pc:spChg chg="del">
          <ac:chgData name="Sébastien GERARD" userId="a181de71-c180-46ab-b6c7-1998441f2118" providerId="ADAL" clId="{3290B4BF-E047-3849-8F2F-2AED42E84297}" dt="2020-02-20T09:23:12.238" v="7206" actId="478"/>
          <ac:spMkLst>
            <pc:docMk/>
            <pc:sldMk cId="502212400" sldId="1237"/>
            <ac:spMk id="7" creationId="{4461A33E-7D9B-2149-8720-BA7AC5A06050}"/>
          </ac:spMkLst>
        </pc:spChg>
        <pc:grpChg chg="del">
          <ac:chgData name="Sébastien GERARD" userId="a181de71-c180-46ab-b6c7-1998441f2118" providerId="ADAL" clId="{3290B4BF-E047-3849-8F2F-2AED42E84297}" dt="2020-02-20T09:23:15.110" v="7207" actId="478"/>
          <ac:grpSpMkLst>
            <pc:docMk/>
            <pc:sldMk cId="502212400" sldId="1237"/>
            <ac:grpSpMk id="6" creationId="{D59D4379-EC24-BF43-9091-73906A86F6D4}"/>
          </ac:grpSpMkLst>
        </pc:grpChg>
      </pc:sldChg>
      <pc:sldChg chg="addSp delSp modSp new">
        <pc:chgData name="Sébastien GERARD" userId="a181de71-c180-46ab-b6c7-1998441f2118" providerId="ADAL" clId="{3290B4BF-E047-3849-8F2F-2AED42E84297}" dt="2020-02-21T09:00:45.977" v="10810" actId="20577"/>
        <pc:sldMkLst>
          <pc:docMk/>
          <pc:sldMk cId="655799093" sldId="1237"/>
        </pc:sldMkLst>
        <pc:spChg chg="mod">
          <ac:chgData name="Sébastien GERARD" userId="a181de71-c180-46ab-b6c7-1998441f2118" providerId="ADAL" clId="{3290B4BF-E047-3849-8F2F-2AED42E84297}" dt="2020-02-21T09:00:45.977" v="10810" actId="20577"/>
          <ac:spMkLst>
            <pc:docMk/>
            <pc:sldMk cId="655799093" sldId="1237"/>
            <ac:spMk id="2" creationId="{77061DCD-17D3-644F-A531-30DCFAF61F73}"/>
          </ac:spMkLst>
        </pc:spChg>
        <pc:spChg chg="del mod">
          <ac:chgData name="Sébastien GERARD" userId="a181de71-c180-46ab-b6c7-1998441f2118" providerId="ADAL" clId="{3290B4BF-E047-3849-8F2F-2AED42E84297}" dt="2020-02-20T10:01:04.359" v="7614" actId="478"/>
          <ac:spMkLst>
            <pc:docMk/>
            <pc:sldMk cId="655799093" sldId="1237"/>
            <ac:spMk id="3" creationId="{C852FC90-8807-9C40-8D51-D28F30310D46}"/>
          </ac:spMkLst>
        </pc:spChg>
        <pc:spChg chg="add del mod">
          <ac:chgData name="Sébastien GERARD" userId="a181de71-c180-46ab-b6c7-1998441f2118" providerId="ADAL" clId="{3290B4BF-E047-3849-8F2F-2AED42E84297}" dt="2020-02-21T08:58:59.681" v="10796" actId="478"/>
          <ac:spMkLst>
            <pc:docMk/>
            <pc:sldMk cId="655799093" sldId="1237"/>
            <ac:spMk id="3" creationId="{20CE50FE-A0CA-3148-9488-F48BC534BB8C}"/>
          </ac:spMkLst>
        </pc:spChg>
        <pc:spChg chg="add mod">
          <ac:chgData name="Sébastien GERARD" userId="a181de71-c180-46ab-b6c7-1998441f2118" providerId="ADAL" clId="{3290B4BF-E047-3849-8F2F-2AED42E84297}" dt="2020-02-21T08:57:53.861" v="10570" actId="767"/>
          <ac:spMkLst>
            <pc:docMk/>
            <pc:sldMk cId="655799093" sldId="1237"/>
            <ac:spMk id="5" creationId="{A60FA0AA-4B15-D348-B702-321DBF649293}"/>
          </ac:spMkLst>
        </pc:spChg>
        <pc:spChg chg="add del mod">
          <ac:chgData name="Sébastien GERARD" userId="a181de71-c180-46ab-b6c7-1998441f2118" providerId="ADAL" clId="{3290B4BF-E047-3849-8F2F-2AED42E84297}" dt="2020-02-20T10:01:06.103" v="7615" actId="478"/>
          <ac:spMkLst>
            <pc:docMk/>
            <pc:sldMk cId="655799093" sldId="1237"/>
            <ac:spMk id="6" creationId="{46AAE1C7-1DE3-4246-82A3-6944F8D26F27}"/>
          </ac:spMkLst>
        </pc:spChg>
        <pc:spChg chg="add mod">
          <ac:chgData name="Sébastien GERARD" userId="a181de71-c180-46ab-b6c7-1998441f2118" providerId="ADAL" clId="{3290B4BF-E047-3849-8F2F-2AED42E84297}" dt="2020-02-21T08:59:06.255" v="10797" actId="167"/>
          <ac:spMkLst>
            <pc:docMk/>
            <pc:sldMk cId="655799093" sldId="1237"/>
            <ac:spMk id="6" creationId="{96D62FA1-9BEF-754F-A3C3-25A3C287E6DF}"/>
          </ac:spMkLst>
        </pc:spChg>
        <pc:graphicFrameChg chg="add mod modGraphic">
          <ac:chgData name="Sébastien GERARD" userId="a181de71-c180-46ab-b6c7-1998441f2118" providerId="ADAL" clId="{3290B4BF-E047-3849-8F2F-2AED42E84297}" dt="2020-02-21T08:59:10.657" v="10799" actId="1035"/>
          <ac:graphicFrameMkLst>
            <pc:docMk/>
            <pc:sldMk cId="655799093" sldId="1237"/>
            <ac:graphicFrameMk id="4" creationId="{3ACA22AF-29D5-2149-9336-F3D78E5867AC}"/>
          </ac:graphicFrameMkLst>
        </pc:graphicFrameChg>
      </pc:sldChg>
      <pc:sldChg chg="modSp add">
        <pc:chgData name="Sébastien GERARD" userId="a181de71-c180-46ab-b6c7-1998441f2118" providerId="ADAL" clId="{3290B4BF-E047-3849-8F2F-2AED42E84297}" dt="2020-02-21T09:01:48.727" v="10861" actId="14100"/>
        <pc:sldMkLst>
          <pc:docMk/>
          <pc:sldMk cId="2358384803" sldId="1238"/>
        </pc:sldMkLst>
        <pc:spChg chg="mod">
          <ac:chgData name="Sébastien GERARD" userId="a181de71-c180-46ab-b6c7-1998441f2118" providerId="ADAL" clId="{3290B4BF-E047-3849-8F2F-2AED42E84297}" dt="2020-02-21T09:01:48.727" v="10861" actId="14100"/>
          <ac:spMkLst>
            <pc:docMk/>
            <pc:sldMk cId="2358384803" sldId="1238"/>
            <ac:spMk id="2" creationId="{EF019F39-C660-1D49-B01F-AEE291D2A5AE}"/>
          </ac:spMkLst>
        </pc:spChg>
      </pc:sldChg>
      <pc:sldChg chg="addSp delSp modSp new">
        <pc:chgData name="Sébastien GERARD" userId="a181de71-c180-46ab-b6c7-1998441f2118" providerId="ADAL" clId="{3290B4BF-E047-3849-8F2F-2AED42E84297}" dt="2020-02-21T09:02:28.124" v="10904" actId="20577"/>
        <pc:sldMkLst>
          <pc:docMk/>
          <pc:sldMk cId="3908053689" sldId="1239"/>
        </pc:sldMkLst>
        <pc:spChg chg="mod">
          <ac:chgData name="Sébastien GERARD" userId="a181de71-c180-46ab-b6c7-1998441f2118" providerId="ADAL" clId="{3290B4BF-E047-3849-8F2F-2AED42E84297}" dt="2020-02-21T09:01:59.237" v="10884" actId="20577"/>
          <ac:spMkLst>
            <pc:docMk/>
            <pc:sldMk cId="3908053689" sldId="1239"/>
            <ac:spMk id="2" creationId="{A044AD3F-0B78-3243-BBDD-E2998A21F1A9}"/>
          </ac:spMkLst>
        </pc:spChg>
        <pc:spChg chg="add del mod">
          <ac:chgData name="Sébastien GERARD" userId="a181de71-c180-46ab-b6c7-1998441f2118" providerId="ADAL" clId="{3290B4BF-E047-3849-8F2F-2AED42E84297}" dt="2020-02-21T09:02:28.124" v="10904" actId="20577"/>
          <ac:spMkLst>
            <pc:docMk/>
            <pc:sldMk cId="3908053689" sldId="1239"/>
            <ac:spMk id="3" creationId="{E2331F78-535B-994F-B6DB-FD665D398444}"/>
          </ac:spMkLst>
        </pc:spChg>
        <pc:spChg chg="add del mod">
          <ac:chgData name="Sébastien GERARD" userId="a181de71-c180-46ab-b6c7-1998441f2118" providerId="ADAL" clId="{3290B4BF-E047-3849-8F2F-2AED42E84297}" dt="2020-02-20T20:54:11.748" v="8390" actId="478"/>
          <ac:spMkLst>
            <pc:docMk/>
            <pc:sldMk cId="3908053689" sldId="1239"/>
            <ac:spMk id="5" creationId="{7867F49C-35F3-DE42-B4BD-AE8FE8693011}"/>
          </ac:spMkLst>
        </pc:spChg>
        <pc:spChg chg="add del mod">
          <ac:chgData name="Sébastien GERARD" userId="a181de71-c180-46ab-b6c7-1998441f2118" providerId="ADAL" clId="{3290B4BF-E047-3849-8F2F-2AED42E84297}" dt="2020-02-20T10:41:35.429" v="7939" actId="767"/>
          <ac:spMkLst>
            <pc:docMk/>
            <pc:sldMk cId="3908053689" sldId="1239"/>
            <ac:spMk id="6" creationId="{2FC6C094-D049-384F-A0C1-1B05666D7B7D}"/>
          </ac:spMkLst>
        </pc:spChg>
        <pc:graphicFrameChg chg="add del mod">
          <ac:chgData name="Sébastien GERARD" userId="a181de71-c180-46ab-b6c7-1998441f2118" providerId="ADAL" clId="{3290B4BF-E047-3849-8F2F-2AED42E84297}" dt="2020-02-20T10:41:30.149" v="7936"/>
          <ac:graphicFrameMkLst>
            <pc:docMk/>
            <pc:sldMk cId="3908053689" sldId="1239"/>
            <ac:graphicFrameMk id="4" creationId="{B32F5112-3FC8-EB49-AFD7-537B430EF1AA}"/>
          </ac:graphicFrameMkLst>
        </pc:graphicFrameChg>
        <pc:graphicFrameChg chg="add del mod">
          <ac:chgData name="Sébastien GERARD" userId="a181de71-c180-46ab-b6c7-1998441f2118" providerId="ADAL" clId="{3290B4BF-E047-3849-8F2F-2AED42E84297}" dt="2020-02-20T10:41:36.194" v="7940"/>
          <ac:graphicFrameMkLst>
            <pc:docMk/>
            <pc:sldMk cId="3908053689" sldId="1239"/>
            <ac:graphicFrameMk id="5" creationId="{F6AA01C4-81F4-6E4D-91AC-FF5CE7CCB228}"/>
          </ac:graphicFrameMkLst>
        </pc:graphicFrameChg>
        <pc:graphicFrameChg chg="add mod modGraphic">
          <ac:chgData name="Sébastien GERARD" userId="a181de71-c180-46ab-b6c7-1998441f2118" providerId="ADAL" clId="{3290B4BF-E047-3849-8F2F-2AED42E84297}" dt="2020-02-21T09:02:17.415" v="10888" actId="20577"/>
          <ac:graphicFrameMkLst>
            <pc:docMk/>
            <pc:sldMk cId="3908053689" sldId="1239"/>
            <ac:graphicFrameMk id="7" creationId="{96103937-5117-1344-961E-7F54A7008ECC}"/>
          </ac:graphicFrameMkLst>
        </pc:graphicFrameChg>
      </pc:sldChg>
      <pc:sldChg chg="addSp delSp modSp new">
        <pc:chgData name="Sébastien GERARD" userId="a181de71-c180-46ab-b6c7-1998441f2118" providerId="ADAL" clId="{3290B4BF-E047-3849-8F2F-2AED42E84297}" dt="2020-02-21T09:03:14.470" v="10936" actId="20577"/>
        <pc:sldMkLst>
          <pc:docMk/>
          <pc:sldMk cId="1193006190" sldId="1240"/>
        </pc:sldMkLst>
        <pc:spChg chg="mod">
          <ac:chgData name="Sébastien GERARD" userId="a181de71-c180-46ab-b6c7-1998441f2118" providerId="ADAL" clId="{3290B4BF-E047-3849-8F2F-2AED42E84297}" dt="2020-02-20T20:59:45.679" v="8588" actId="20577"/>
          <ac:spMkLst>
            <pc:docMk/>
            <pc:sldMk cId="1193006190" sldId="1240"/>
            <ac:spMk id="2" creationId="{F9B2D0D8-5DA6-4943-92AD-2E0BDB52B457}"/>
          </ac:spMkLst>
        </pc:spChg>
        <pc:spChg chg="add del mod">
          <ac:chgData name="Sébastien GERARD" userId="a181de71-c180-46ab-b6c7-1998441f2118" providerId="ADAL" clId="{3290B4BF-E047-3849-8F2F-2AED42E84297}" dt="2020-02-21T09:03:14.470" v="10936" actId="20577"/>
          <ac:spMkLst>
            <pc:docMk/>
            <pc:sldMk cId="1193006190" sldId="1240"/>
            <ac:spMk id="3" creationId="{B17F6438-6ADC-5540-BD91-15170183DC0E}"/>
          </ac:spMkLst>
        </pc:spChg>
        <pc:graphicFrameChg chg="add del mod">
          <ac:chgData name="Sébastien GERARD" userId="a181de71-c180-46ab-b6c7-1998441f2118" providerId="ADAL" clId="{3290B4BF-E047-3849-8F2F-2AED42E84297}" dt="2020-02-20T20:59:49.474" v="8590"/>
          <ac:graphicFrameMkLst>
            <pc:docMk/>
            <pc:sldMk cId="1193006190" sldId="1240"/>
            <ac:graphicFrameMk id="4" creationId="{8EFDD666-CFD7-E64F-966B-0DE6A0D4E8EB}"/>
          </ac:graphicFrameMkLst>
        </pc:graphicFrameChg>
        <pc:graphicFrameChg chg="add mod modGraphic">
          <ac:chgData name="Sébastien GERARD" userId="a181de71-c180-46ab-b6c7-1998441f2118" providerId="ADAL" clId="{3290B4BF-E047-3849-8F2F-2AED42E84297}" dt="2020-02-20T21:22:56.733" v="9851" actId="790"/>
          <ac:graphicFrameMkLst>
            <pc:docMk/>
            <pc:sldMk cId="1193006190" sldId="1240"/>
            <ac:graphicFrameMk id="5" creationId="{A7B30637-3CAB-114A-BD37-90787BABF8FE}"/>
          </ac:graphicFrameMkLst>
        </pc:graphicFrameChg>
        <pc:graphicFrameChg chg="add mod modGraphic">
          <ac:chgData name="Sébastien GERARD" userId="a181de71-c180-46ab-b6c7-1998441f2118" providerId="ADAL" clId="{3290B4BF-E047-3849-8F2F-2AED42E84297}" dt="2020-02-20T21:22:32.254" v="9822" actId="790"/>
          <ac:graphicFrameMkLst>
            <pc:docMk/>
            <pc:sldMk cId="1193006190" sldId="1240"/>
            <ac:graphicFrameMk id="6" creationId="{65FB9F88-7381-274A-A500-1962F684A290}"/>
          </ac:graphicFrameMkLst>
        </pc:graphicFrameChg>
      </pc:sldChg>
      <pc:sldChg chg="modSp add">
        <pc:chgData name="Sébastien GERARD" userId="a181de71-c180-46ab-b6c7-1998441f2118" providerId="ADAL" clId="{3290B4BF-E047-3849-8F2F-2AED42E84297}" dt="2020-02-20T21:00:06.344" v="8628" actId="20577"/>
        <pc:sldMkLst>
          <pc:docMk/>
          <pc:sldMk cId="2484860399" sldId="1241"/>
        </pc:sldMkLst>
        <pc:spChg chg="mod">
          <ac:chgData name="Sébastien GERARD" userId="a181de71-c180-46ab-b6c7-1998441f2118" providerId="ADAL" clId="{3290B4BF-E047-3849-8F2F-2AED42E84297}" dt="2020-02-20T21:00:06.344" v="8628" actId="20577"/>
          <ac:spMkLst>
            <pc:docMk/>
            <pc:sldMk cId="2484860399" sldId="1241"/>
            <ac:spMk id="2" creationId="{EF019F39-C660-1D49-B01F-AEE291D2A5AE}"/>
          </ac:spMkLst>
        </pc:spChg>
      </pc:sldChg>
      <pc:sldChg chg="add del">
        <pc:chgData name="Sébastien GERARD" userId="a181de71-c180-46ab-b6c7-1998441f2118" providerId="ADAL" clId="{3290B4BF-E047-3849-8F2F-2AED42E84297}" dt="2020-02-20T21:00:38.497" v="8630"/>
        <pc:sldMkLst>
          <pc:docMk/>
          <pc:sldMk cId="178931869" sldId="1242"/>
        </pc:sldMkLst>
      </pc:sldChg>
      <pc:sldChg chg="modSp add">
        <pc:chgData name="Sébastien GERARD" userId="a181de71-c180-46ab-b6c7-1998441f2118" providerId="ADAL" clId="{3290B4BF-E047-3849-8F2F-2AED42E84297}" dt="2020-02-20T21:06:51.085" v="9150" actId="404"/>
        <pc:sldMkLst>
          <pc:docMk/>
          <pc:sldMk cId="580643188" sldId="1242"/>
        </pc:sldMkLst>
        <pc:spChg chg="mod">
          <ac:chgData name="Sébastien GERARD" userId="a181de71-c180-46ab-b6c7-1998441f2118" providerId="ADAL" clId="{3290B4BF-E047-3849-8F2F-2AED42E84297}" dt="2020-02-20T21:06:51.085" v="9150" actId="404"/>
          <ac:spMkLst>
            <pc:docMk/>
            <pc:sldMk cId="580643188" sldId="1242"/>
            <ac:spMk id="2" creationId="{EF019F39-C660-1D49-B01F-AEE291D2A5AE}"/>
          </ac:spMkLst>
        </pc:spChg>
      </pc:sldChg>
      <pc:sldChg chg="delSp modSp add del">
        <pc:chgData name="Sébastien GERARD" userId="a181de71-c180-46ab-b6c7-1998441f2118" providerId="ADAL" clId="{3290B4BF-E047-3849-8F2F-2AED42E84297}" dt="2020-02-20T21:06:10.828" v="9117" actId="2696"/>
        <pc:sldMkLst>
          <pc:docMk/>
          <pc:sldMk cId="2520310001" sldId="1243"/>
        </pc:sldMkLst>
        <pc:spChg chg="mod">
          <ac:chgData name="Sébastien GERARD" userId="a181de71-c180-46ab-b6c7-1998441f2118" providerId="ADAL" clId="{3290B4BF-E047-3849-8F2F-2AED42E84297}" dt="2020-02-20T21:01:02.549" v="8666" actId="20577"/>
          <ac:spMkLst>
            <pc:docMk/>
            <pc:sldMk cId="2520310001" sldId="1243"/>
            <ac:spMk id="2" creationId="{F9B2D0D8-5DA6-4943-92AD-2E0BDB52B457}"/>
          </ac:spMkLst>
        </pc:spChg>
        <pc:graphicFrameChg chg="del">
          <ac:chgData name="Sébastien GERARD" userId="a181de71-c180-46ab-b6c7-1998441f2118" providerId="ADAL" clId="{3290B4BF-E047-3849-8F2F-2AED42E84297}" dt="2020-02-20T21:01:04.207" v="8667" actId="478"/>
          <ac:graphicFrameMkLst>
            <pc:docMk/>
            <pc:sldMk cId="2520310001" sldId="1243"/>
            <ac:graphicFrameMk id="5" creationId="{A7B30637-3CAB-114A-BD37-90787BABF8FE}"/>
          </ac:graphicFrameMkLst>
        </pc:graphicFrameChg>
      </pc:sldChg>
      <pc:sldChg chg="modSp add">
        <pc:chgData name="Sébastien GERARD" userId="a181de71-c180-46ab-b6c7-1998441f2118" providerId="ADAL" clId="{3290B4BF-E047-3849-8F2F-2AED42E84297}" dt="2020-02-21T09:01:35.582" v="10831" actId="20577"/>
        <pc:sldMkLst>
          <pc:docMk/>
          <pc:sldMk cId="1635198355" sldId="1244"/>
        </pc:sldMkLst>
        <pc:spChg chg="mod">
          <ac:chgData name="Sébastien GERARD" userId="a181de71-c180-46ab-b6c7-1998441f2118" providerId="ADAL" clId="{3290B4BF-E047-3849-8F2F-2AED42E84297}" dt="2020-02-21T09:01:35.582" v="10831" actId="20577"/>
          <ac:spMkLst>
            <pc:docMk/>
            <pc:sldMk cId="1635198355" sldId="1244"/>
            <ac:spMk id="2" creationId="{A5472369-8CEC-4F40-89A4-7053A5A7366B}"/>
          </ac:spMkLst>
        </pc:spChg>
        <pc:spChg chg="mod">
          <ac:chgData name="Sébastien GERARD" userId="a181de71-c180-46ab-b6c7-1998441f2118" providerId="ADAL" clId="{3290B4BF-E047-3849-8F2F-2AED42E84297}" dt="2020-02-21T09:00:01.111" v="10804" actId="20577"/>
          <ac:spMkLst>
            <pc:docMk/>
            <pc:sldMk cId="1635198355" sldId="1244"/>
            <ac:spMk id="73" creationId="{631282AD-0FF0-234E-8A9C-81EB20FB0ABD}"/>
          </ac:spMkLst>
        </pc:spChg>
      </pc:sldChg>
      <pc:sldChg chg="modSp add">
        <pc:chgData name="Sébastien GERARD" userId="a181de71-c180-46ab-b6c7-1998441f2118" providerId="ADAL" clId="{3290B4BF-E047-3849-8F2F-2AED42E84297}" dt="2020-02-21T09:03:44.825" v="10947" actId="20577"/>
        <pc:sldMkLst>
          <pc:docMk/>
          <pc:sldMk cId="2256580199" sldId="1245"/>
        </pc:sldMkLst>
        <pc:spChg chg="mod">
          <ac:chgData name="Sébastien GERARD" userId="a181de71-c180-46ab-b6c7-1998441f2118" providerId="ADAL" clId="{3290B4BF-E047-3849-8F2F-2AED42E84297}" dt="2020-02-21T09:03:44.825" v="10947" actId="20577"/>
          <ac:spMkLst>
            <pc:docMk/>
            <pc:sldMk cId="2256580199" sldId="1245"/>
            <ac:spMk id="2" creationId="{EF019F39-C660-1D49-B01F-AEE291D2A5AE}"/>
          </ac:spMkLst>
        </pc:spChg>
      </pc:sldChg>
      <pc:sldChg chg="add">
        <pc:chgData name="Sébastien GERARD" userId="a181de71-c180-46ab-b6c7-1998441f2118" providerId="ADAL" clId="{3290B4BF-E047-3849-8F2F-2AED42E84297}" dt="2020-02-21T09:04:00.412" v="10948"/>
        <pc:sldMkLst>
          <pc:docMk/>
          <pc:sldMk cId="3240685342" sldId="1265"/>
        </pc:sldMkLst>
      </pc:sldChg>
      <pc:sldChg chg="add">
        <pc:chgData name="Sébastien GERARD" userId="a181de71-c180-46ab-b6c7-1998441f2118" providerId="ADAL" clId="{3290B4BF-E047-3849-8F2F-2AED42E84297}" dt="2020-02-21T09:04:00.412" v="10948"/>
        <pc:sldMkLst>
          <pc:docMk/>
          <pc:sldMk cId="325222364" sldId="1278"/>
        </pc:sldMkLst>
      </pc:sldChg>
    </pc:docChg>
  </pc:docChgLst>
  <pc:docChgLst>
    <pc:chgData name="Sébastien GERARD" userId="a181de71-c180-46ab-b6c7-1998441f2118" providerId="ADAL" clId="{D319FDA6-F560-494F-88CB-721EC8185A43}"/>
    <pc:docChg chg="modSld">
      <pc:chgData name="Sébastien GERARD" userId="a181de71-c180-46ab-b6c7-1998441f2118" providerId="ADAL" clId="{D319FDA6-F560-494F-88CB-721EC8185A43}" dt="2020-03-02T16:12:27.656" v="1" actId="1076"/>
      <pc:docMkLst>
        <pc:docMk/>
      </pc:docMkLst>
      <pc:sldChg chg="modSp">
        <pc:chgData name="Sébastien GERARD" userId="a181de71-c180-46ab-b6c7-1998441f2118" providerId="ADAL" clId="{D319FDA6-F560-494F-88CB-721EC8185A43}" dt="2020-03-02T16:12:27.656" v="1" actId="1076"/>
        <pc:sldMkLst>
          <pc:docMk/>
          <pc:sldMk cId="3908053689" sldId="1239"/>
        </pc:sldMkLst>
        <pc:graphicFrameChg chg="mod modGraphic">
          <ac:chgData name="Sébastien GERARD" userId="a181de71-c180-46ab-b6c7-1998441f2118" providerId="ADAL" clId="{D319FDA6-F560-494F-88CB-721EC8185A43}" dt="2020-03-02T16:12:27.656" v="1" actId="1076"/>
          <ac:graphicFrameMkLst>
            <pc:docMk/>
            <pc:sldMk cId="3908053689" sldId="1239"/>
            <ac:graphicFrameMk id="7" creationId="{96103937-5117-1344-961E-7F54A7008ECC}"/>
          </ac:graphicFrameMkLst>
        </pc:graphicFrameChg>
      </pc:sldChg>
    </pc:docChg>
  </pc:docChgLst>
  <pc:docChgLst>
    <pc:chgData name="Frédéric Calbert" userId="S::fcalbert@adflux.net::14376708-ce72-4e4f-a66c-876add25c4c4" providerId="AD" clId="Web-{C3021467-7D11-966F-B83D-AA05174576C4}"/>
    <pc:docChg chg="addSld delSld modSld modSection">
      <pc:chgData name="Frédéric Calbert" userId="S::fcalbert@adflux.net::14376708-ce72-4e4f-a66c-876add25c4c4" providerId="AD" clId="Web-{C3021467-7D11-966F-B83D-AA05174576C4}" dt="2020-01-31T11:33:37.969" v="50" actId="14100"/>
      <pc:docMkLst>
        <pc:docMk/>
      </pc:docMkLst>
      <pc:sldChg chg="addSp delSp modSp new del">
        <pc:chgData name="Frédéric Calbert" userId="S::fcalbert@adflux.net::14376708-ce72-4e4f-a66c-876add25c4c4" providerId="AD" clId="Web-{C3021467-7D11-966F-B83D-AA05174576C4}" dt="2020-01-31T11:32:36.985" v="22"/>
        <pc:sldMkLst>
          <pc:docMk/>
          <pc:sldMk cId="1954062933" sldId="1279"/>
        </pc:sldMkLst>
        <pc:picChg chg="add del mod">
          <ac:chgData name="Frédéric Calbert" userId="S::fcalbert@adflux.net::14376708-ce72-4e4f-a66c-876add25c4c4" providerId="AD" clId="Web-{C3021467-7D11-966F-B83D-AA05174576C4}" dt="2020-01-31T11:32:14.188" v="14"/>
          <ac:picMkLst>
            <pc:docMk/>
            <pc:sldMk cId="1954062933" sldId="1279"/>
            <ac:picMk id="2" creationId="{1C5AC330-AD19-4596-8F83-906098D18C9A}"/>
          </ac:picMkLst>
        </pc:picChg>
        <pc:picChg chg="add del mod">
          <ac:chgData name="Frédéric Calbert" userId="S::fcalbert@adflux.net::14376708-ce72-4e4f-a66c-876add25c4c4" providerId="AD" clId="Web-{C3021467-7D11-966F-B83D-AA05174576C4}" dt="2020-01-31T11:32:02.328" v="8"/>
          <ac:picMkLst>
            <pc:docMk/>
            <pc:sldMk cId="1954062933" sldId="1279"/>
            <ac:picMk id="4" creationId="{1811CEAA-1B99-4A6F-BB48-9F6800CB05E6}"/>
          </ac:picMkLst>
        </pc:picChg>
      </pc:sldChg>
      <pc:sldChg chg="addSp delSp modSp add replId">
        <pc:chgData name="Frédéric Calbert" userId="S::fcalbert@adflux.net::14376708-ce72-4e4f-a66c-876add25c4c4" providerId="AD" clId="Web-{C3021467-7D11-966F-B83D-AA05174576C4}" dt="2020-01-31T11:33:37.969" v="50" actId="14100"/>
        <pc:sldMkLst>
          <pc:docMk/>
          <pc:sldMk cId="1118683508" sldId="1280"/>
        </pc:sldMkLst>
        <pc:spChg chg="del">
          <ac:chgData name="Frédéric Calbert" userId="S::fcalbert@adflux.net::14376708-ce72-4e4f-a66c-876add25c4c4" providerId="AD" clId="Web-{C3021467-7D11-966F-B83D-AA05174576C4}" dt="2020-01-31T11:32:08.080" v="10"/>
          <ac:spMkLst>
            <pc:docMk/>
            <pc:sldMk cId="1118683508" sldId="1280"/>
            <ac:spMk id="3" creationId="{F30F4050-2E93-094D-BAF7-BDCEF0A0F9E0}"/>
          </ac:spMkLst>
        </pc:spChg>
        <pc:spChg chg="add del mod">
          <ac:chgData name="Frédéric Calbert" userId="S::fcalbert@adflux.net::14376708-ce72-4e4f-a66c-876add25c4c4" providerId="AD" clId="Web-{C3021467-7D11-966F-B83D-AA05174576C4}" dt="2020-01-31T11:32:10.360" v="12"/>
          <ac:spMkLst>
            <pc:docMk/>
            <pc:sldMk cId="1118683508" sldId="1280"/>
            <ac:spMk id="5" creationId="{1B148759-8B84-4F56-B25F-FD96057169CE}"/>
          </ac:spMkLst>
        </pc:spChg>
        <pc:spChg chg="add mod">
          <ac:chgData name="Frédéric Calbert" userId="S::fcalbert@adflux.net::14376708-ce72-4e4f-a66c-876add25c4c4" providerId="AD" clId="Web-{C3021467-7D11-966F-B83D-AA05174576C4}" dt="2020-01-31T11:33:37.969" v="50" actId="14100"/>
          <ac:spMkLst>
            <pc:docMk/>
            <pc:sldMk cId="1118683508" sldId="1280"/>
            <ac:spMk id="8" creationId="{A98281BD-104A-4AD8-8241-D947BF4EE473}"/>
          </ac:spMkLst>
        </pc:spChg>
        <pc:spChg chg="del">
          <ac:chgData name="Frédéric Calbert" userId="S::fcalbert@adflux.net::14376708-ce72-4e4f-a66c-876add25c4c4" providerId="AD" clId="Web-{C3021467-7D11-966F-B83D-AA05174576C4}" dt="2020-01-31T11:32:09.266" v="11"/>
          <ac:spMkLst>
            <pc:docMk/>
            <pc:sldMk cId="1118683508" sldId="1280"/>
            <ac:spMk id="9" creationId="{F51008E9-516F-4C24-A64E-BF38014926B8}"/>
          </ac:spMkLst>
        </pc:spChg>
        <pc:spChg chg="add">
          <ac:chgData name="Frédéric Calbert" userId="S::fcalbert@adflux.net::14376708-ce72-4e4f-a66c-876add25c4c4" providerId="AD" clId="Web-{C3021467-7D11-966F-B83D-AA05174576C4}" dt="2020-01-31T11:32:53.704" v="25"/>
          <ac:spMkLst>
            <pc:docMk/>
            <pc:sldMk cId="1118683508" sldId="1280"/>
            <ac:spMk id="10" creationId="{848B85E6-B504-4FB8-B526-EBF4613EA901}"/>
          </ac:spMkLst>
        </pc:spChg>
        <pc:picChg chg="add mod">
          <ac:chgData name="Frédéric Calbert" userId="S::fcalbert@adflux.net::14376708-ce72-4e4f-a66c-876add25c4c4" providerId="AD" clId="Web-{C3021467-7D11-966F-B83D-AA05174576C4}" dt="2020-01-31T11:32:58.454" v="26" actId="1076"/>
          <ac:picMkLst>
            <pc:docMk/>
            <pc:sldMk cId="1118683508" sldId="1280"/>
            <ac:picMk id="6" creationId="{FBD5D686-B4E3-42A2-AED3-24D719569B26}"/>
          </ac:picMkLst>
        </pc:picChg>
      </pc:sldChg>
    </pc:docChg>
  </pc:docChgLst>
  <pc:docChgLst>
    <pc:chgData name="Valérie Lafontaine" userId="S::vlafontaine@adflux.net::55cbf879-015f-485e-8dbf-102e5b14d3d6" providerId="AD" clId="Web-{4B7EF3EC-E1C6-4FB5-EBEF-FDE33652E111}"/>
    <pc:docChg chg="modSld">
      <pc:chgData name="Valérie Lafontaine" userId="S::vlafontaine@adflux.net::55cbf879-015f-485e-8dbf-102e5b14d3d6" providerId="AD" clId="Web-{4B7EF3EC-E1C6-4FB5-EBEF-FDE33652E111}" dt="2020-01-20T10:42:38.236" v="5233" actId="20577"/>
      <pc:docMkLst>
        <pc:docMk/>
      </pc:docMkLst>
      <pc:sldChg chg="modSp">
        <pc:chgData name="Valérie Lafontaine" userId="S::vlafontaine@adflux.net::55cbf879-015f-485e-8dbf-102e5b14d3d6" providerId="AD" clId="Web-{4B7EF3EC-E1C6-4FB5-EBEF-FDE33652E111}" dt="2020-01-20T10:42:38.236" v="5233" actId="20577"/>
        <pc:sldMkLst>
          <pc:docMk/>
          <pc:sldMk cId="2278576270" sldId="1206"/>
        </pc:sldMkLst>
        <pc:spChg chg="mod">
          <ac:chgData name="Valérie Lafontaine" userId="S::vlafontaine@adflux.net::55cbf879-015f-485e-8dbf-102e5b14d3d6" providerId="AD" clId="Web-{4B7EF3EC-E1C6-4FB5-EBEF-FDE33652E111}" dt="2020-01-20T10:32:41.564" v="4006" actId="20577"/>
          <ac:spMkLst>
            <pc:docMk/>
            <pc:sldMk cId="2278576270" sldId="1206"/>
            <ac:spMk id="3" creationId="{8685D1C9-1C1D-604E-91AC-2764C6EA6C26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10:32:08.829" v="3978" actId="20577"/>
          <ac:spMkLst>
            <pc:docMk/>
            <pc:sldMk cId="2278576270" sldId="1206"/>
            <ac:spMk id="4" creationId="{75C144A2-8665-BF4C-B115-E5084CA6D0CE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10:42:38.236" v="5233" actId="20577"/>
          <ac:spMkLst>
            <pc:docMk/>
            <pc:sldMk cId="2278576270" sldId="1206"/>
            <ac:spMk id="5" creationId="{E6FE633F-29FA-7643-A9C1-69842AFBEF71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10:42:33.268" v="5231" actId="20577"/>
          <ac:spMkLst>
            <pc:docMk/>
            <pc:sldMk cId="2278576270" sldId="1206"/>
            <ac:spMk id="6" creationId="{86411A54-AEB8-1C46-A712-0E74CCA40A5A}"/>
          </ac:spMkLst>
        </pc:spChg>
      </pc:sldChg>
      <pc:sldChg chg="modSp">
        <pc:chgData name="Valérie Lafontaine" userId="S::vlafontaine@adflux.net::55cbf879-015f-485e-8dbf-102e5b14d3d6" providerId="AD" clId="Web-{4B7EF3EC-E1C6-4FB5-EBEF-FDE33652E111}" dt="2020-01-20T10:23:00.235" v="3054" actId="20577"/>
        <pc:sldMkLst>
          <pc:docMk/>
          <pc:sldMk cId="797606684" sldId="1208"/>
        </pc:sldMkLst>
        <pc:spChg chg="mod">
          <ac:chgData name="Valérie Lafontaine" userId="S::vlafontaine@adflux.net::55cbf879-015f-485e-8dbf-102e5b14d3d6" providerId="AD" clId="Web-{4B7EF3EC-E1C6-4FB5-EBEF-FDE33652E111}" dt="2020-01-20T08:57:15.669" v="8" actId="20577"/>
          <ac:spMkLst>
            <pc:docMk/>
            <pc:sldMk cId="797606684" sldId="1208"/>
            <ac:spMk id="2" creationId="{43DA8C01-99B5-2C42-AE90-45B51E1A58D1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09:43:13.343" v="1364" actId="20577"/>
          <ac:spMkLst>
            <pc:docMk/>
            <pc:sldMk cId="797606684" sldId="1208"/>
            <ac:spMk id="3" creationId="{8685D1C9-1C1D-604E-91AC-2764C6EA6C26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09:49:51.452" v="1466" actId="20577"/>
          <ac:spMkLst>
            <pc:docMk/>
            <pc:sldMk cId="797606684" sldId="1208"/>
            <ac:spMk id="4" creationId="{75C144A2-8665-BF4C-B115-E5084CA6D0CE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10:23:00.235" v="3054" actId="20577"/>
          <ac:spMkLst>
            <pc:docMk/>
            <pc:sldMk cId="797606684" sldId="1208"/>
            <ac:spMk id="5" creationId="{E6FE633F-29FA-7643-A9C1-69842AFBEF71}"/>
          </ac:spMkLst>
        </pc:spChg>
        <pc:spChg chg="mod">
          <ac:chgData name="Valérie Lafontaine" userId="S::vlafontaine@adflux.net::55cbf879-015f-485e-8dbf-102e5b14d3d6" providerId="AD" clId="Web-{4B7EF3EC-E1C6-4FB5-EBEF-FDE33652E111}" dt="2020-01-20T10:22:55.360" v="3052" actId="20577"/>
          <ac:spMkLst>
            <pc:docMk/>
            <pc:sldMk cId="797606684" sldId="1208"/>
            <ac:spMk id="6" creationId="{86411A54-AEB8-1C46-A712-0E74CCA40A5A}"/>
          </ac:spMkLst>
        </pc:spChg>
      </pc:sldChg>
    </pc:docChg>
  </pc:docChgLst>
  <pc:docChgLst>
    <pc:chgData name="Radia BELHOCINE" userId="S::rbelhocine@adflux.net::1dfebf40-09dc-4d58-ba2e-2488c86175ae" providerId="AD" clId="Web-{D92E124B-DE39-4F30-B3AD-AC3462A9F933}"/>
    <pc:docChg chg="addSld delSld modSld modSection">
      <pc:chgData name="Radia BELHOCINE" userId="S::rbelhocine@adflux.net::1dfebf40-09dc-4d58-ba2e-2488c86175ae" providerId="AD" clId="Web-{D92E124B-DE39-4F30-B3AD-AC3462A9F933}" dt="2020-03-04T18:28:39.029" v="725"/>
      <pc:docMkLst>
        <pc:docMk/>
      </pc:docMkLst>
      <pc:sldChg chg="del">
        <pc:chgData name="Radia BELHOCINE" userId="S::rbelhocine@adflux.net::1dfebf40-09dc-4d58-ba2e-2488c86175ae" providerId="AD" clId="Web-{D92E124B-DE39-4F30-B3AD-AC3462A9F933}" dt="2020-03-04T14:59:57.465" v="0"/>
        <pc:sldMkLst>
          <pc:docMk/>
          <pc:sldMk cId="1083097808" sldId="288"/>
        </pc:sldMkLst>
      </pc:sldChg>
      <pc:sldChg chg="modSp">
        <pc:chgData name="Radia BELHOCINE" userId="S::rbelhocine@adflux.net::1dfebf40-09dc-4d58-ba2e-2488c86175ae" providerId="AD" clId="Web-{D92E124B-DE39-4F30-B3AD-AC3462A9F933}" dt="2020-03-04T18:28:39.029" v="725"/>
        <pc:sldMkLst>
          <pc:docMk/>
          <pc:sldMk cId="655799093" sldId="1237"/>
        </pc:sldMkLst>
        <pc:spChg chg="mod">
          <ac:chgData name="Radia BELHOCINE" userId="S::rbelhocine@adflux.net::1dfebf40-09dc-4d58-ba2e-2488c86175ae" providerId="AD" clId="Web-{D92E124B-DE39-4F30-B3AD-AC3462A9F933}" dt="2020-03-04T15:00:10.653" v="3" actId="20577"/>
          <ac:spMkLst>
            <pc:docMk/>
            <pc:sldMk cId="655799093" sldId="1237"/>
            <ac:spMk id="6" creationId="{96D62FA1-9BEF-754F-A3C3-25A3C287E6DF}"/>
          </ac:spMkLst>
        </pc:spChg>
        <pc:graphicFrameChg chg="mod modGraphic">
          <ac:chgData name="Radia BELHOCINE" userId="S::rbelhocine@adflux.net::1dfebf40-09dc-4d58-ba2e-2488c86175ae" providerId="AD" clId="Web-{D92E124B-DE39-4F30-B3AD-AC3462A9F933}" dt="2020-03-04T18:28:39.029" v="725"/>
          <ac:graphicFrameMkLst>
            <pc:docMk/>
            <pc:sldMk cId="655799093" sldId="1237"/>
            <ac:graphicFrameMk id="4" creationId="{3ACA22AF-29D5-2149-9336-F3D78E5867AC}"/>
          </ac:graphicFrameMkLst>
        </pc:graphicFrameChg>
      </pc:sldChg>
      <pc:sldChg chg="modSp">
        <pc:chgData name="Radia BELHOCINE" userId="S::rbelhocine@adflux.net::1dfebf40-09dc-4d58-ba2e-2488c86175ae" providerId="AD" clId="Web-{D92E124B-DE39-4F30-B3AD-AC3462A9F933}" dt="2020-03-04T17:14:39.776" v="715"/>
        <pc:sldMkLst>
          <pc:docMk/>
          <pc:sldMk cId="3908053689" sldId="1239"/>
        </pc:sldMkLst>
        <pc:graphicFrameChg chg="mod modGraphic">
          <ac:chgData name="Radia BELHOCINE" userId="S::rbelhocine@adflux.net::1dfebf40-09dc-4d58-ba2e-2488c86175ae" providerId="AD" clId="Web-{D92E124B-DE39-4F30-B3AD-AC3462A9F933}" dt="2020-03-04T17:14:39.776" v="715"/>
          <ac:graphicFrameMkLst>
            <pc:docMk/>
            <pc:sldMk cId="3908053689" sldId="1239"/>
            <ac:graphicFrameMk id="4" creationId="{5E6CF8AF-01AC-4B36-9B1E-5075CB5DA030}"/>
          </ac:graphicFrameMkLst>
        </pc:graphicFrameChg>
      </pc:sldChg>
      <pc:sldChg chg="modSp">
        <pc:chgData name="Radia BELHOCINE" userId="S::rbelhocine@adflux.net::1dfebf40-09dc-4d58-ba2e-2488c86175ae" providerId="AD" clId="Web-{D92E124B-DE39-4F30-B3AD-AC3462A9F933}" dt="2020-03-04T15:14:27.113" v="381" actId="20577"/>
        <pc:sldMkLst>
          <pc:docMk/>
          <pc:sldMk cId="1635198355" sldId="1244"/>
        </pc:sldMkLst>
        <pc:spChg chg="mod">
          <ac:chgData name="Radia BELHOCINE" userId="S::rbelhocine@adflux.net::1dfebf40-09dc-4d58-ba2e-2488c86175ae" providerId="AD" clId="Web-{D92E124B-DE39-4F30-B3AD-AC3462A9F933}" dt="2020-03-04T15:14:27.113" v="381" actId="20577"/>
          <ac:spMkLst>
            <pc:docMk/>
            <pc:sldMk cId="1635198355" sldId="1244"/>
            <ac:spMk id="73" creationId="{631282AD-0FF0-234E-8A9C-81EB20FB0ABD}"/>
          </ac:spMkLst>
        </pc:spChg>
      </pc:sldChg>
      <pc:sldChg chg="modSp">
        <pc:chgData name="Radia BELHOCINE" userId="S::rbelhocine@adflux.net::1dfebf40-09dc-4d58-ba2e-2488c86175ae" providerId="AD" clId="Web-{D92E124B-DE39-4F30-B3AD-AC3462A9F933}" dt="2020-03-04T15:00:23.903" v="5" actId="20577"/>
        <pc:sldMkLst>
          <pc:docMk/>
          <pc:sldMk cId="1083849025" sldId="1282"/>
        </pc:sldMkLst>
        <pc:spChg chg="mod">
          <ac:chgData name="Radia BELHOCINE" userId="S::rbelhocine@adflux.net::1dfebf40-09dc-4d58-ba2e-2488c86175ae" providerId="AD" clId="Web-{D92E124B-DE39-4F30-B3AD-AC3462A9F933}" dt="2020-03-04T15:00:23.903" v="5" actId="20577"/>
          <ac:spMkLst>
            <pc:docMk/>
            <pc:sldMk cId="1083849025" sldId="1282"/>
            <ac:spMk id="3" creationId="{E2331F78-535B-994F-B6DB-FD665D398444}"/>
          </ac:spMkLst>
        </pc:spChg>
      </pc:sldChg>
      <pc:sldChg chg="modSp">
        <pc:chgData name="Radia BELHOCINE" userId="S::rbelhocine@adflux.net::1dfebf40-09dc-4d58-ba2e-2488c86175ae" providerId="AD" clId="Web-{D92E124B-DE39-4F30-B3AD-AC3462A9F933}" dt="2020-03-04T17:15:22.510" v="723"/>
        <pc:sldMkLst>
          <pc:docMk/>
          <pc:sldMk cId="3585661613" sldId="1283"/>
        </pc:sldMkLst>
        <pc:graphicFrameChg chg="mod modGraphic">
          <ac:chgData name="Radia BELHOCINE" userId="S::rbelhocine@adflux.net::1dfebf40-09dc-4d58-ba2e-2488c86175ae" providerId="AD" clId="Web-{D92E124B-DE39-4F30-B3AD-AC3462A9F933}" dt="2020-03-04T17:15:22.510" v="723"/>
          <ac:graphicFrameMkLst>
            <pc:docMk/>
            <pc:sldMk cId="3585661613" sldId="1283"/>
            <ac:graphicFrameMk id="4" creationId="{5E6CF8AF-01AC-4B36-9B1E-5075CB5DA030}"/>
          </ac:graphicFrameMkLst>
        </pc:graphicFrameChg>
      </pc:sldChg>
      <pc:sldChg chg="modSp">
        <pc:chgData name="Radia BELHOCINE" userId="S::rbelhocine@adflux.net::1dfebf40-09dc-4d58-ba2e-2488c86175ae" providerId="AD" clId="Web-{D92E124B-DE39-4F30-B3AD-AC3462A9F933}" dt="2020-03-04T15:15:37.551" v="428" actId="20577"/>
        <pc:sldMkLst>
          <pc:docMk/>
          <pc:sldMk cId="1126553504" sldId="1285"/>
        </pc:sldMkLst>
        <pc:spChg chg="mod">
          <ac:chgData name="Radia BELHOCINE" userId="S::rbelhocine@adflux.net::1dfebf40-09dc-4d58-ba2e-2488c86175ae" providerId="AD" clId="Web-{D92E124B-DE39-4F30-B3AD-AC3462A9F933}" dt="2020-03-04T15:15:37.551" v="428" actId="20577"/>
          <ac:spMkLst>
            <pc:docMk/>
            <pc:sldMk cId="1126553504" sldId="1285"/>
            <ac:spMk id="73" creationId="{631282AD-0FF0-234E-8A9C-81EB20FB0ABD}"/>
          </ac:spMkLst>
        </pc:spChg>
      </pc:sldChg>
      <pc:sldChg chg="addSp delSp modSp add replId">
        <pc:chgData name="Radia BELHOCINE" userId="S::rbelhocine@adflux.net::1dfebf40-09dc-4d58-ba2e-2488c86175ae" providerId="AD" clId="Web-{D92E124B-DE39-4F30-B3AD-AC3462A9F933}" dt="2020-03-04T15:18:14.302" v="517"/>
        <pc:sldMkLst>
          <pc:docMk/>
          <pc:sldMk cId="2069044881" sldId="1286"/>
        </pc:sldMkLst>
        <pc:spChg chg="mod">
          <ac:chgData name="Radia BELHOCINE" userId="S::rbelhocine@adflux.net::1dfebf40-09dc-4d58-ba2e-2488c86175ae" providerId="AD" clId="Web-{D92E124B-DE39-4F30-B3AD-AC3462A9F933}" dt="2020-03-04T15:16:25.910" v="459" actId="20577"/>
          <ac:spMkLst>
            <pc:docMk/>
            <pc:sldMk cId="2069044881" sldId="1286"/>
            <ac:spMk id="2" creationId="{A5472369-8CEC-4F40-89A4-7053A5A7366B}"/>
          </ac:spMkLst>
        </pc:spChg>
        <pc:spChg chg="add del mod">
          <ac:chgData name="Radia BELHOCINE" userId="S::rbelhocine@adflux.net::1dfebf40-09dc-4d58-ba2e-2488c86175ae" providerId="AD" clId="Web-{D92E124B-DE39-4F30-B3AD-AC3462A9F933}" dt="2020-03-04T15:16:38.520" v="462"/>
          <ac:spMkLst>
            <pc:docMk/>
            <pc:sldMk cId="2069044881" sldId="1286"/>
            <ac:spMk id="4" creationId="{38F5FA5F-6025-47ED-A666-98397B761C15}"/>
          </ac:spMkLst>
        </pc:spChg>
        <pc:spChg chg="del">
          <ac:chgData name="Radia BELHOCINE" userId="S::rbelhocine@adflux.net::1dfebf40-09dc-4d58-ba2e-2488c86175ae" providerId="AD" clId="Web-{D92E124B-DE39-4F30-B3AD-AC3462A9F933}" dt="2020-03-04T15:16:28.020" v="461"/>
          <ac:spMkLst>
            <pc:docMk/>
            <pc:sldMk cId="2069044881" sldId="1286"/>
            <ac:spMk id="73" creationId="{631282AD-0FF0-234E-8A9C-81EB20FB0ABD}"/>
          </ac:spMkLst>
        </pc:spChg>
        <pc:graphicFrameChg chg="add mod ord modGraphic">
          <ac:chgData name="Radia BELHOCINE" userId="S::rbelhocine@adflux.net::1dfebf40-09dc-4d58-ba2e-2488c86175ae" providerId="AD" clId="Web-{D92E124B-DE39-4F30-B3AD-AC3462A9F933}" dt="2020-03-04T15:18:14.302" v="517"/>
          <ac:graphicFrameMkLst>
            <pc:docMk/>
            <pc:sldMk cId="2069044881" sldId="1286"/>
            <ac:graphicFrameMk id="5" creationId="{1EB1E315-EFF4-4010-AE5C-D38C2B5EB404}"/>
          </ac:graphicFrameMkLst>
        </pc:graphicFrameChg>
      </pc:sldChg>
      <pc:sldChg chg="modSp add replId">
        <pc:chgData name="Radia BELHOCINE" userId="S::rbelhocine@adflux.net::1dfebf40-09dc-4d58-ba2e-2488c86175ae" providerId="AD" clId="Web-{D92E124B-DE39-4F30-B3AD-AC3462A9F933}" dt="2020-03-04T15:16:14.910" v="452" actId="20577"/>
        <pc:sldMkLst>
          <pc:docMk/>
          <pc:sldMk cId="612842291" sldId="1287"/>
        </pc:sldMkLst>
        <pc:spChg chg="mod">
          <ac:chgData name="Radia BELHOCINE" userId="S::rbelhocine@adflux.net::1dfebf40-09dc-4d58-ba2e-2488c86175ae" providerId="AD" clId="Web-{D92E124B-DE39-4F30-B3AD-AC3462A9F933}" dt="2020-03-04T15:16:14.910" v="452" actId="20577"/>
          <ac:spMkLst>
            <pc:docMk/>
            <pc:sldMk cId="612842291" sldId="1287"/>
            <ac:spMk id="2" creationId="{EF019F39-C660-1D49-B01F-AEE291D2A5AE}"/>
          </ac:spMkLst>
        </pc:spChg>
      </pc:sldChg>
    </pc:docChg>
  </pc:docChgLst>
  <pc:docChgLst>
    <pc:chgData name="Sébastien GERARD" userId="a181de71-c180-46ab-b6c7-1998441f2118" providerId="ADAL" clId="{BF554527-A901-984F-BCDA-0CBB34349BF8}"/>
    <pc:docChg chg="undo custSel addSld delSld modSld sldOrd modSection">
      <pc:chgData name="Sébastien GERARD" userId="a181de71-c180-46ab-b6c7-1998441f2118" providerId="ADAL" clId="{BF554527-A901-984F-BCDA-0CBB34349BF8}" dt="2020-01-22T10:51:10.001" v="4630" actId="166"/>
      <pc:docMkLst>
        <pc:docMk/>
      </pc:docMkLst>
      <pc:sldChg chg="modSp">
        <pc:chgData name="Sébastien GERARD" userId="a181de71-c180-46ab-b6c7-1998441f2118" providerId="ADAL" clId="{BF554527-A901-984F-BCDA-0CBB34349BF8}" dt="2020-01-17T15:36:02.725" v="1384" actId="404"/>
        <pc:sldMkLst>
          <pc:docMk/>
          <pc:sldMk cId="1306080188" sldId="257"/>
        </pc:sldMkLst>
        <pc:spChg chg="mod">
          <ac:chgData name="Sébastien GERARD" userId="a181de71-c180-46ab-b6c7-1998441f2118" providerId="ADAL" clId="{BF554527-A901-984F-BCDA-0CBB34349BF8}" dt="2020-01-17T15:36:02.725" v="1384" actId="404"/>
          <ac:spMkLst>
            <pc:docMk/>
            <pc:sldMk cId="1306080188" sldId="257"/>
            <ac:spMk id="2" creationId="{D7BC5DE2-BA17-4A9E-80EC-8C3A65A4C9E3}"/>
          </ac:spMkLst>
        </pc:spChg>
      </pc:sldChg>
      <pc:sldChg chg="delSp modSp">
        <pc:chgData name="Sébastien GERARD" userId="a181de71-c180-46ab-b6c7-1998441f2118" providerId="ADAL" clId="{BF554527-A901-984F-BCDA-0CBB34349BF8}" dt="2020-01-17T15:37:49.320" v="1417" actId="478"/>
        <pc:sldMkLst>
          <pc:docMk/>
          <pc:sldMk cId="2590846457" sldId="258"/>
        </pc:sldMkLst>
        <pc:spChg chg="mod">
          <ac:chgData name="Sébastien GERARD" userId="a181de71-c180-46ab-b6c7-1998441f2118" providerId="ADAL" clId="{BF554527-A901-984F-BCDA-0CBB34349BF8}" dt="2020-01-17T15:37:42.336" v="1409"/>
          <ac:spMkLst>
            <pc:docMk/>
            <pc:sldMk cId="2590846457" sldId="258"/>
            <ac:spMk id="5" creationId="{83775252-EE14-4CF4-9659-CD4D08576D9C}"/>
          </ac:spMkLst>
        </pc:spChg>
        <pc:spChg chg="del mod">
          <ac:chgData name="Sébastien GERARD" userId="a181de71-c180-46ab-b6c7-1998441f2118" providerId="ADAL" clId="{BF554527-A901-984F-BCDA-0CBB34349BF8}" dt="2020-01-17T15:37:49.320" v="1417" actId="478"/>
          <ac:spMkLst>
            <pc:docMk/>
            <pc:sldMk cId="2590846457" sldId="258"/>
            <ac:spMk id="6" creationId="{D1CCD402-6B38-4EC9-8FDC-96BF6466F0DF}"/>
          </ac:spMkLst>
        </pc:spChg>
        <pc:spChg chg="del mod">
          <ac:chgData name="Sébastien GERARD" userId="a181de71-c180-46ab-b6c7-1998441f2118" providerId="ADAL" clId="{BF554527-A901-984F-BCDA-0CBB34349BF8}" dt="2020-01-17T15:37:46.484" v="1416" actId="478"/>
          <ac:spMkLst>
            <pc:docMk/>
            <pc:sldMk cId="2590846457" sldId="258"/>
            <ac:spMk id="7" creationId="{2C3B7C7A-F81A-4F41-8412-7F3CFAA4165F}"/>
          </ac:spMkLst>
        </pc:spChg>
      </pc:sldChg>
      <pc:sldChg chg="delSp modSp">
        <pc:chgData name="Sébastien GERARD" userId="a181de71-c180-46ab-b6c7-1998441f2118" providerId="ADAL" clId="{BF554527-A901-984F-BCDA-0CBB34349BF8}" dt="2020-01-17T15:42:49.934" v="1514" actId="20577"/>
        <pc:sldMkLst>
          <pc:docMk/>
          <pc:sldMk cId="1653451966" sldId="259"/>
        </pc:sldMkLst>
        <pc:spChg chg="mod">
          <ac:chgData name="Sébastien GERARD" userId="a181de71-c180-46ab-b6c7-1998441f2118" providerId="ADAL" clId="{BF554527-A901-984F-BCDA-0CBB34349BF8}" dt="2020-01-17T15:42:49.934" v="1514" actId="20577"/>
          <ac:spMkLst>
            <pc:docMk/>
            <pc:sldMk cId="1653451966" sldId="259"/>
            <ac:spMk id="5" creationId="{73673E07-0A33-41B1-B7CB-FD5F0FC0CE8E}"/>
          </ac:spMkLst>
        </pc:spChg>
        <pc:spChg chg="mod">
          <ac:chgData name="Sébastien GERARD" userId="a181de71-c180-46ab-b6c7-1998441f2118" providerId="ADAL" clId="{BF554527-A901-984F-BCDA-0CBB34349BF8}" dt="2020-01-17T15:37:54.017" v="1419"/>
          <ac:spMkLst>
            <pc:docMk/>
            <pc:sldMk cId="1653451966" sldId="259"/>
            <ac:spMk id="6" creationId="{436D001F-8ECC-43F0-AFA8-01C217F0C34C}"/>
          </ac:spMkLst>
        </pc:spChg>
        <pc:spChg chg="del">
          <ac:chgData name="Sébastien GERARD" userId="a181de71-c180-46ab-b6c7-1998441f2118" providerId="ADAL" clId="{BF554527-A901-984F-BCDA-0CBB34349BF8}" dt="2020-01-17T15:38:01.503" v="1425" actId="478"/>
          <ac:spMkLst>
            <pc:docMk/>
            <pc:sldMk cId="1653451966" sldId="259"/>
            <ac:spMk id="7" creationId="{06A63B48-CFC8-48AB-9309-DB57F8891C4E}"/>
          </ac:spMkLst>
        </pc:spChg>
      </pc:sldChg>
      <pc:sldChg chg="modSp">
        <pc:chgData name="Sébastien GERARD" userId="a181de71-c180-46ab-b6c7-1998441f2118" providerId="ADAL" clId="{BF554527-A901-984F-BCDA-0CBB34349BF8}" dt="2020-01-17T16:10:20.175" v="2057" actId="27636"/>
        <pc:sldMkLst>
          <pc:docMk/>
          <pc:sldMk cId="221898886" sldId="260"/>
        </pc:sldMkLst>
        <pc:spChg chg="mod">
          <ac:chgData name="Sébastien GERARD" userId="a181de71-c180-46ab-b6c7-1998441f2118" providerId="ADAL" clId="{BF554527-A901-984F-BCDA-0CBB34349BF8}" dt="2020-01-17T16:10:20.175" v="2057" actId="27636"/>
          <ac:spMkLst>
            <pc:docMk/>
            <pc:sldMk cId="221898886" sldId="260"/>
            <ac:spMk id="2" creationId="{277C2005-0DB8-4C31-AABC-AB22D641B7CD}"/>
          </ac:spMkLst>
        </pc:spChg>
      </pc:sldChg>
      <pc:sldChg chg="del">
        <pc:chgData name="Sébastien GERARD" userId="a181de71-c180-46ab-b6c7-1998441f2118" providerId="ADAL" clId="{BF554527-A901-984F-BCDA-0CBB34349BF8}" dt="2020-01-17T15:32:59.626" v="1302" actId="2696"/>
        <pc:sldMkLst>
          <pc:docMk/>
          <pc:sldMk cId="3395940830" sldId="262"/>
        </pc:sldMkLst>
      </pc:sldChg>
      <pc:sldChg chg="del">
        <pc:chgData name="Sébastien GERARD" userId="a181de71-c180-46ab-b6c7-1998441f2118" providerId="ADAL" clId="{BF554527-A901-984F-BCDA-0CBB34349BF8}" dt="2020-01-17T15:38:04.071" v="1426" actId="2696"/>
        <pc:sldMkLst>
          <pc:docMk/>
          <pc:sldMk cId="3267603552" sldId="263"/>
        </pc:sldMkLst>
      </pc:sldChg>
      <pc:sldChg chg="del">
        <pc:chgData name="Sébastien GERARD" userId="a181de71-c180-46ab-b6c7-1998441f2118" providerId="ADAL" clId="{BF554527-A901-984F-BCDA-0CBB34349BF8}" dt="2020-01-17T15:38:05.574" v="1427" actId="2696"/>
        <pc:sldMkLst>
          <pc:docMk/>
          <pc:sldMk cId="603862915" sldId="264"/>
        </pc:sldMkLst>
      </pc:sldChg>
      <pc:sldChg chg="del">
        <pc:chgData name="Sébastien GERARD" userId="a181de71-c180-46ab-b6c7-1998441f2118" providerId="ADAL" clId="{BF554527-A901-984F-BCDA-0CBB34349BF8}" dt="2020-01-17T16:34:11.758" v="2414" actId="2696"/>
        <pc:sldMkLst>
          <pc:docMk/>
          <pc:sldMk cId="2140197483" sldId="265"/>
        </pc:sldMkLst>
      </pc:sldChg>
      <pc:sldChg chg="addSp delSp modSp">
        <pc:chgData name="Sébastien GERARD" userId="a181de71-c180-46ab-b6c7-1998441f2118" providerId="ADAL" clId="{BF554527-A901-984F-BCDA-0CBB34349BF8}" dt="2020-01-17T16:35:56.173" v="2430" actId="1076"/>
        <pc:sldMkLst>
          <pc:docMk/>
          <pc:sldMk cId="2314031524" sldId="266"/>
        </pc:sldMkLst>
        <pc:spChg chg="del">
          <ac:chgData name="Sébastien GERARD" userId="a181de71-c180-46ab-b6c7-1998441f2118" providerId="ADAL" clId="{BF554527-A901-984F-BCDA-0CBB34349BF8}" dt="2020-01-17T16:35:46.083" v="2428" actId="478"/>
          <ac:spMkLst>
            <pc:docMk/>
            <pc:sldMk cId="2314031524" sldId="266"/>
            <ac:spMk id="3" creationId="{97A06A46-A520-4D52-A57A-5143A483C1C1}"/>
          </ac:spMkLst>
        </pc:spChg>
        <pc:spChg chg="del mod">
          <ac:chgData name="Sébastien GERARD" userId="a181de71-c180-46ab-b6c7-1998441f2118" providerId="ADAL" clId="{BF554527-A901-984F-BCDA-0CBB34349BF8}" dt="2020-01-17T16:35:44.255" v="2427" actId="478"/>
          <ac:spMkLst>
            <pc:docMk/>
            <pc:sldMk cId="2314031524" sldId="266"/>
            <ac:spMk id="4" creationId="{04647D90-261F-4C3F-986F-2D29C1DDB7C4}"/>
          </ac:spMkLst>
        </pc:spChg>
        <pc:spChg chg="add mod">
          <ac:chgData name="Sébastien GERARD" userId="a181de71-c180-46ab-b6c7-1998441f2118" providerId="ADAL" clId="{BF554527-A901-984F-BCDA-0CBB34349BF8}" dt="2020-01-17T16:35:56.173" v="2430" actId="1076"/>
          <ac:spMkLst>
            <pc:docMk/>
            <pc:sldMk cId="2314031524" sldId="266"/>
            <ac:spMk id="5" creationId="{D9E63C2C-E42F-034C-9B09-332E01A403AD}"/>
          </ac:spMkLst>
        </pc:spChg>
        <pc:spChg chg="add mod">
          <ac:chgData name="Sébastien GERARD" userId="a181de71-c180-46ab-b6c7-1998441f2118" providerId="ADAL" clId="{BF554527-A901-984F-BCDA-0CBB34349BF8}" dt="2020-01-17T16:35:56.173" v="2430" actId="1076"/>
          <ac:spMkLst>
            <pc:docMk/>
            <pc:sldMk cId="2314031524" sldId="266"/>
            <ac:spMk id="9" creationId="{40898F4E-2B12-B740-8872-26578E28E706}"/>
          </ac:spMkLst>
        </pc:spChg>
        <pc:spChg chg="add mod">
          <ac:chgData name="Sébastien GERARD" userId="a181de71-c180-46ab-b6c7-1998441f2118" providerId="ADAL" clId="{BF554527-A901-984F-BCDA-0CBB34349BF8}" dt="2020-01-17T16:35:56.173" v="2430" actId="1076"/>
          <ac:spMkLst>
            <pc:docMk/>
            <pc:sldMk cId="2314031524" sldId="266"/>
            <ac:spMk id="10" creationId="{597C1508-CC10-144A-B6CD-0211E95C0E8E}"/>
          </ac:spMkLst>
        </pc:spChg>
        <pc:spChg chg="add mod">
          <ac:chgData name="Sébastien GERARD" userId="a181de71-c180-46ab-b6c7-1998441f2118" providerId="ADAL" clId="{BF554527-A901-984F-BCDA-0CBB34349BF8}" dt="2020-01-17T16:35:56.173" v="2430" actId="1076"/>
          <ac:spMkLst>
            <pc:docMk/>
            <pc:sldMk cId="2314031524" sldId="266"/>
            <ac:spMk id="11" creationId="{A5C37F3C-C52D-D743-B040-A91D9A5EDF57}"/>
          </ac:spMkLst>
        </pc:spChg>
        <pc:spChg chg="add mod">
          <ac:chgData name="Sébastien GERARD" userId="a181de71-c180-46ab-b6c7-1998441f2118" providerId="ADAL" clId="{BF554527-A901-984F-BCDA-0CBB34349BF8}" dt="2020-01-17T16:35:56.173" v="2430" actId="1076"/>
          <ac:spMkLst>
            <pc:docMk/>
            <pc:sldMk cId="2314031524" sldId="266"/>
            <ac:spMk id="12" creationId="{561271B2-486C-3446-8455-16C5EADB063C}"/>
          </ac:spMkLst>
        </pc:spChg>
        <pc:grpChg chg="add mod">
          <ac:chgData name="Sébastien GERARD" userId="a181de71-c180-46ab-b6c7-1998441f2118" providerId="ADAL" clId="{BF554527-A901-984F-BCDA-0CBB34349BF8}" dt="2020-01-17T16:35:56.173" v="2430" actId="1076"/>
          <ac:grpSpMkLst>
            <pc:docMk/>
            <pc:sldMk cId="2314031524" sldId="266"/>
            <ac:grpSpMk id="6" creationId="{085C2D4C-4457-BB41-B654-D5EF960130DE}"/>
          </ac:grpSpMkLst>
        </pc:grpChg>
      </pc:sldChg>
      <pc:sldChg chg="del">
        <pc:chgData name="Sébastien GERARD" userId="a181de71-c180-46ab-b6c7-1998441f2118" providerId="ADAL" clId="{BF554527-A901-984F-BCDA-0CBB34349BF8}" dt="2020-01-17T16:41:07.476" v="2587" actId="2696"/>
        <pc:sldMkLst>
          <pc:docMk/>
          <pc:sldMk cId="871678179" sldId="267"/>
        </pc:sldMkLst>
      </pc:sldChg>
      <pc:sldChg chg="del">
        <pc:chgData name="Sébastien GERARD" userId="a181de71-c180-46ab-b6c7-1998441f2118" providerId="ADAL" clId="{BF554527-A901-984F-BCDA-0CBB34349BF8}" dt="2020-01-17T16:41:08.301" v="2588" actId="2696"/>
        <pc:sldMkLst>
          <pc:docMk/>
          <pc:sldMk cId="2742755026" sldId="268"/>
        </pc:sldMkLst>
      </pc:sldChg>
      <pc:sldChg chg="modSp">
        <pc:chgData name="Sébastien GERARD" userId="a181de71-c180-46ab-b6c7-1998441f2118" providerId="ADAL" clId="{BF554527-A901-984F-BCDA-0CBB34349BF8}" dt="2020-01-17T16:37:15.916" v="2586" actId="790"/>
        <pc:sldMkLst>
          <pc:docMk/>
          <pc:sldMk cId="200996799" sldId="269"/>
        </pc:sldMkLst>
        <pc:spChg chg="mod">
          <ac:chgData name="Sébastien GERARD" userId="a181de71-c180-46ab-b6c7-1998441f2118" providerId="ADAL" clId="{BF554527-A901-984F-BCDA-0CBB34349BF8}" dt="2020-01-17T16:37:15.916" v="2586" actId="790"/>
          <ac:spMkLst>
            <pc:docMk/>
            <pc:sldMk cId="200996799" sldId="269"/>
            <ac:spMk id="2" creationId="{B4BDEC56-CEF3-4F06-AD26-BDF5B923257E}"/>
          </ac:spMkLst>
        </pc:spChg>
      </pc:sldChg>
      <pc:sldChg chg="del">
        <pc:chgData name="Sébastien GERARD" userId="a181de71-c180-46ab-b6c7-1998441f2118" providerId="ADAL" clId="{BF554527-A901-984F-BCDA-0CBB34349BF8}" dt="2020-01-17T16:34:12.313" v="2415" actId="2696"/>
        <pc:sldMkLst>
          <pc:docMk/>
          <pc:sldMk cId="1870018323" sldId="270"/>
        </pc:sldMkLst>
      </pc:sldChg>
      <pc:sldChg chg="addSp delSp modSp">
        <pc:chgData name="Sébastien GERARD" userId="a181de71-c180-46ab-b6c7-1998441f2118" providerId="ADAL" clId="{BF554527-A901-984F-BCDA-0CBB34349BF8}" dt="2020-01-22T08:13:43.455" v="4296"/>
        <pc:sldMkLst>
          <pc:docMk/>
          <pc:sldMk cId="3874202776" sldId="271"/>
        </pc:sldMkLst>
        <pc:spChg chg="mod">
          <ac:chgData name="Sébastien GERARD" userId="a181de71-c180-46ab-b6c7-1998441f2118" providerId="ADAL" clId="{BF554527-A901-984F-BCDA-0CBB34349BF8}" dt="2020-01-20T08:36:10.710" v="3697" actId="20577"/>
          <ac:spMkLst>
            <pc:docMk/>
            <pc:sldMk cId="3874202776" sldId="271"/>
            <ac:spMk id="3" creationId="{AC001976-C495-4211-9C67-AF04D391063F}"/>
          </ac:spMkLst>
        </pc:spChg>
        <pc:spChg chg="add del">
          <ac:chgData name="Sébastien GERARD" userId="a181de71-c180-46ab-b6c7-1998441f2118" providerId="ADAL" clId="{BF554527-A901-984F-BCDA-0CBB34349BF8}" dt="2020-01-22T08:13:43.455" v="4296"/>
          <ac:spMkLst>
            <pc:docMk/>
            <pc:sldMk cId="3874202776" sldId="271"/>
            <ac:spMk id="4" creationId="{478B1DDA-24C0-D042-89B5-C6722BAEE252}"/>
          </ac:spMkLst>
        </pc:spChg>
      </pc:sldChg>
      <pc:sldChg chg="del">
        <pc:chgData name="Sébastien GERARD" userId="a181de71-c180-46ab-b6c7-1998441f2118" providerId="ADAL" clId="{BF554527-A901-984F-BCDA-0CBB34349BF8}" dt="2020-01-17T15:16:44.662" v="708" actId="2696"/>
        <pc:sldMkLst>
          <pc:docMk/>
          <pc:sldMk cId="3528231759" sldId="274"/>
        </pc:sldMkLst>
      </pc:sldChg>
      <pc:sldChg chg="del">
        <pc:chgData name="Sébastien GERARD" userId="a181de71-c180-46ab-b6c7-1998441f2118" providerId="ADAL" clId="{BF554527-A901-984F-BCDA-0CBB34349BF8}" dt="2020-01-17T15:16:45.083" v="709" actId="2696"/>
        <pc:sldMkLst>
          <pc:docMk/>
          <pc:sldMk cId="1459846667" sldId="275"/>
        </pc:sldMkLst>
      </pc:sldChg>
      <pc:sldChg chg="addSp delSp modSp add del">
        <pc:chgData name="Sébastien GERARD" userId="a181de71-c180-46ab-b6c7-1998441f2118" providerId="ADAL" clId="{BF554527-A901-984F-BCDA-0CBB34349BF8}" dt="2020-01-17T15:32:01.979" v="1279" actId="2696"/>
        <pc:sldMkLst>
          <pc:docMk/>
          <pc:sldMk cId="2096989345" sldId="281"/>
        </pc:sldMkLst>
        <pc:spChg chg="mod">
          <ac:chgData name="Sébastien GERARD" userId="a181de71-c180-46ab-b6c7-1998441f2118" providerId="ADAL" clId="{BF554527-A901-984F-BCDA-0CBB34349BF8}" dt="2020-01-17T15:31:46.324" v="1274" actId="20577"/>
          <ac:spMkLst>
            <pc:docMk/>
            <pc:sldMk cId="2096989345" sldId="281"/>
            <ac:spMk id="2" creationId="{A5472369-8CEC-4F40-89A4-7053A5A7366B}"/>
          </ac:spMkLst>
        </pc:spChg>
        <pc:spChg chg="add del mod">
          <ac:chgData name="Sébastien GERARD" userId="a181de71-c180-46ab-b6c7-1998441f2118" providerId="ADAL" clId="{BF554527-A901-984F-BCDA-0CBB34349BF8}" dt="2020-01-17T15:31:54.783" v="1277" actId="478"/>
          <ac:spMkLst>
            <pc:docMk/>
            <pc:sldMk cId="2096989345" sldId="281"/>
            <ac:spMk id="3" creationId="{AC001976-C495-4211-9C67-AF04D391063F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4" creationId="{2115EB27-2210-4846-B185-1DE99C39A01A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5" creationId="{F3CDF586-AAC4-C449-B8C1-D964250003D4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36" creationId="{DCA4C284-1ED2-134D-A597-5B12DCFC74F4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37" creationId="{14EF5B28-2D68-F641-B287-2635E3BE7634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38" creationId="{A1DE9642-48E0-AC4A-A814-E838058979AD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39" creationId="{50892302-B482-0443-93DB-F08B093790F4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40" creationId="{928C4CCB-68F9-F74A-BD8D-90B950FD644F}"/>
          </ac:spMkLst>
        </pc:spChg>
        <pc:spChg chg="add del">
          <ac:chgData name="Sébastien GERARD" userId="a181de71-c180-46ab-b6c7-1998441f2118" providerId="ADAL" clId="{BF554527-A901-984F-BCDA-0CBB34349BF8}" dt="2020-01-17T15:23:09.733" v="1137"/>
          <ac:spMkLst>
            <pc:docMk/>
            <pc:sldMk cId="2096989345" sldId="281"/>
            <ac:spMk id="41" creationId="{0CACA38B-61C1-B948-9A6F-73F359277227}"/>
          </ac:spMkLst>
        </pc:spChg>
        <pc:spChg chg="add mod">
          <ac:chgData name="Sébastien GERARD" userId="a181de71-c180-46ab-b6c7-1998441f2118" providerId="ADAL" clId="{BF554527-A901-984F-BCDA-0CBB34349BF8}" dt="2020-01-17T15:23:27.121" v="1139" actId="1076"/>
          <ac:spMkLst>
            <pc:docMk/>
            <pc:sldMk cId="2096989345" sldId="281"/>
            <ac:spMk id="42" creationId="{92BFB015-FA7C-C44F-A1CE-A05DC44016B9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43" creationId="{72176C15-A175-2C4C-B266-34F93CDF266C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4" creationId="{F3662FD0-A632-6E46-97CC-D7E2F7199EA1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5" creationId="{B6332CC3-9BC3-0748-8BEA-8C50832CD1AF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6" creationId="{5D5536C6-BF5C-C948-BBAE-E993BF3681E0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7" creationId="{5A5BC7E8-2D95-3249-8019-CEF5BF9EB8F1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8" creationId="{567A0679-1F3A-C14E-8B97-628147809671}"/>
          </ac:spMkLst>
        </pc:spChg>
        <pc:spChg chg="add del mod">
          <ac:chgData name="Sébastien GERARD" userId="a181de71-c180-46ab-b6c7-1998441f2118" providerId="ADAL" clId="{BF554527-A901-984F-BCDA-0CBB34349BF8}" dt="2020-01-17T15:31:52.312" v="1275" actId="478"/>
          <ac:spMkLst>
            <pc:docMk/>
            <pc:sldMk cId="2096989345" sldId="281"/>
            <ac:spMk id="79" creationId="{A4067CC2-B3EA-D443-AA6F-76D966ACE496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80" creationId="{17F670CB-392B-2B4B-AF80-1627215193D2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81" creationId="{ABF1D10B-3F77-5C40-8AB1-B23DF6A16401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82" creationId="{45CD157D-93E5-C847-834B-2F2FA4AF305A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83" creationId="{35FFDF01-7300-4542-912A-394B73D2542D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88" creationId="{4DF6D306-09BE-E145-96E4-0C3340EC7CE2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90" creationId="{AD253A4F-7892-5241-84FC-5786FB2BEC34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97" creationId="{8D98E855-89B5-F444-ACA8-ED5C365B882A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21" creationId="{FDEE8D5E-89DD-3245-9462-63B22C7A1B98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25" creationId="{D7212D80-B5C1-6E46-BE8F-802A900EFCAD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26" creationId="{139F0D2D-9211-E34C-A314-2607463F27E4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28" creationId="{B82EAE32-E409-CC4F-A125-AC1675223E72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29" creationId="{D70F0C8B-B705-6344-9483-96EB360B25EA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42" creationId="{E918038B-1552-184D-B186-52A55EF497DF}"/>
          </ac:spMkLst>
        </pc:spChg>
        <pc:spChg chg="add del">
          <ac:chgData name="Sébastien GERARD" userId="a181de71-c180-46ab-b6c7-1998441f2118" providerId="ADAL" clId="{BF554527-A901-984F-BCDA-0CBB34349BF8}" dt="2020-01-17T15:26:19.345" v="1155"/>
          <ac:spMkLst>
            <pc:docMk/>
            <pc:sldMk cId="2096989345" sldId="281"/>
            <ac:spMk id="145" creationId="{49EFCECC-FEE9-6343-9448-E55BC029EF4C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48" creationId="{C66C5E69-6889-AC41-9B18-43E74532FE91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49" creationId="{EDC87430-3D3F-4B4A-BE3D-27B15E3F9B58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50" creationId="{FB3E8369-6469-4041-8E22-5F61788885B5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51" creationId="{3E00FD3D-C90D-2943-B164-36DAD0837DC4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56" creationId="{9464901B-D06E-D444-8B4F-88AE999AAC71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58" creationId="{8F347FBB-50FC-5746-B848-F3BDDAA05599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65" creationId="{019AEDF5-7E88-9143-B66B-2F923B8DDD0F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89" creationId="{4C3DB5CE-1CD8-0340-B337-8341823CB6F7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93" creationId="{6CC865BA-5656-894E-A0A5-2B75F02D8384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94" creationId="{9B6AF19A-9E9E-774E-84B9-A94B58552B8B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96" creationId="{9C1D19C9-5047-A149-B67D-60ECC4E14E08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197" creationId="{495F0529-B5A1-284A-A2F6-01703D4E4C47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210" creationId="{16399DD1-3BC5-A448-A471-E5B11B99DF7C}"/>
          </ac:spMkLst>
        </pc:spChg>
        <pc:spChg chg="add del">
          <ac:chgData name="Sébastien GERARD" userId="a181de71-c180-46ab-b6c7-1998441f2118" providerId="ADAL" clId="{BF554527-A901-984F-BCDA-0CBB34349BF8}" dt="2020-01-17T15:26:35.241" v="1157"/>
          <ac:spMkLst>
            <pc:docMk/>
            <pc:sldMk cId="2096989345" sldId="281"/>
            <ac:spMk id="213" creationId="{7C70E80C-EEFF-EF40-8FD0-ADEE4EA5E125}"/>
          </ac:spMkLst>
        </pc:spChg>
        <pc:spChg chg="add del mod">
          <ac:chgData name="Sébastien GERARD" userId="a181de71-c180-46ab-b6c7-1998441f2118" providerId="ADAL" clId="{BF554527-A901-984F-BCDA-0CBB34349BF8}" dt="2020-01-17T15:27:39.774" v="1171" actId="478"/>
          <ac:spMkLst>
            <pc:docMk/>
            <pc:sldMk cId="2096989345" sldId="281"/>
            <ac:spMk id="217" creationId="{768F6F9A-5D70-644D-B73F-A2EB42046F74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18" creationId="{B5AA2D54-5581-0D48-ACC0-82DE85D1722E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19" creationId="{DF9CB869-740E-0A43-805D-A40A1E66261D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20" creationId="{C02B9459-5F1F-D14E-81EF-9C62DBF102C1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21" creationId="{3A63477A-B483-B44A-8C40-55D8D0FD8C5B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26" creationId="{C8053076-4A53-B24C-AFAA-A98EC41A10CE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28" creationId="{85925519-449C-AD45-804D-38E322F4F2F0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35" creationId="{6592F257-4A57-7740-8808-E6C275CA47CA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59" creationId="{AECFB4CC-2748-A146-9F2B-6218A97301A3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63" creationId="{DF915DC2-60FA-3747-B5C3-7BFD76A3D234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64" creationId="{08486664-57BA-1741-875F-E356389818C8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66" creationId="{9DB5062A-FD3C-4B49-8632-85143AEFF0C5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67" creationId="{BEE744C5-4504-5242-B2AF-EEE856428291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80" creationId="{70F43410-7B95-3744-83D2-1E37CBF1DB78}"/>
          </ac:spMkLst>
        </pc:spChg>
        <pc:spChg chg="add del">
          <ac:chgData name="Sébastien GERARD" userId="a181de71-c180-46ab-b6c7-1998441f2118" providerId="ADAL" clId="{BF554527-A901-984F-BCDA-0CBB34349BF8}" dt="2020-01-17T15:26:40.022" v="1161"/>
          <ac:spMkLst>
            <pc:docMk/>
            <pc:sldMk cId="2096989345" sldId="281"/>
            <ac:spMk id="283" creationId="{DB756C41-1A20-F74E-A954-1A34E231CB03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286" creationId="{D8B4B572-21B6-E34D-887D-CAB00637BCD3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287" creationId="{AC3DECEE-EDBA-AB44-96C6-EF0F25180A76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288" creationId="{58B36747-65F5-5A4A-83C6-A8064E234069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293" creationId="{2FD14137-D3C1-7543-85CF-018012F79AB3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295" creationId="{0CA9E786-91DF-EB40-AA92-AF85FA26CC12}"/>
          </ac:spMkLst>
        </pc:spChg>
        <pc:spChg chg="add del mod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02" creationId="{08FC0B25-4FC7-FA4E-8B71-9A74AA93C5CF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4" creationId="{3DED79F0-8167-9E43-8F4D-14E35E0D8B3E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5" creationId="{8CBADA1F-9760-8440-A8D1-54AD67286A69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6" creationId="{F1F6A463-44E0-DD4E-A471-11D04B3E04C9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7" creationId="{39FB3459-93D5-EF42-9312-7723E245934F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8" creationId="{1CBE8BF5-4C51-184E-A832-6D44D43F1F75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09" creationId="{5601D272-66E1-794E-B298-E32A26B770A6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10" creationId="{699823AE-C889-2249-B55D-B369B60494DF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11" creationId="{5D8AEE0B-CFB8-0F4F-8DCB-659BA146828A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12" creationId="{B451EBCA-0BCD-FA49-A406-513D84AA4D6C}"/>
          </ac:spMkLst>
        </pc:spChg>
        <pc:spChg chg="mod">
          <ac:chgData name="Sébastien GERARD" userId="a181de71-c180-46ab-b6c7-1998441f2118" providerId="ADAL" clId="{BF554527-A901-984F-BCDA-0CBB34349BF8}" dt="2020-01-17T15:27:38.803" v="1168" actId="207"/>
          <ac:spMkLst>
            <pc:docMk/>
            <pc:sldMk cId="2096989345" sldId="281"/>
            <ac:spMk id="313" creationId="{73A7B367-63DF-C645-B91E-D8677D565885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26" creationId="{4E9D5DB6-EB87-AC4B-BEAC-4775921CAEB5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30" creationId="{09226388-192A-F649-B2C4-D8FE7E9207B7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31" creationId="{6727A6FF-6858-FB44-B91B-CF3461A99CD5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33" creationId="{50E4C69F-9569-4B45-A961-A5152EC6D412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34" creationId="{E7688904-8DFB-6A4D-A75C-569E734AD39F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47" creationId="{78B37C4F-4976-1943-8842-C6B81F6C5CC4}"/>
          </ac:spMkLst>
        </pc:spChg>
        <pc:spChg chg="add del">
          <ac:chgData name="Sébastien GERARD" userId="a181de71-c180-46ab-b6c7-1998441f2118" providerId="ADAL" clId="{BF554527-A901-984F-BCDA-0CBB34349BF8}" dt="2020-01-17T15:27:39.250" v="1169"/>
          <ac:spMkLst>
            <pc:docMk/>
            <pc:sldMk cId="2096989345" sldId="281"/>
            <ac:spMk id="350" creationId="{1CBBA081-1BA5-C74F-B5DA-496195A2FA01}"/>
          </ac:spMkLst>
        </pc:spChg>
        <pc:spChg chg="add mod">
          <ac:chgData name="Sébastien GERARD" userId="a181de71-c180-46ab-b6c7-1998441f2118" providerId="ADAL" clId="{BF554527-A901-984F-BCDA-0CBB34349BF8}" dt="2020-01-17T15:31:54.783" v="1277" actId="478"/>
          <ac:spMkLst>
            <pc:docMk/>
            <pc:sldMk cId="2096989345" sldId="281"/>
            <ac:spMk id="354" creationId="{7C863192-1308-7746-985B-F52FA8025515}"/>
          </ac:spMkLst>
        </pc:spChg>
        <pc:grpChg chg="add del">
          <ac:chgData name="Sébastien GERARD" userId="a181de71-c180-46ab-b6c7-1998441f2118" providerId="ADAL" clId="{BF554527-A901-984F-BCDA-0CBB34349BF8}" dt="2020-01-17T15:23:09.733" v="1137"/>
          <ac:grpSpMkLst>
            <pc:docMk/>
            <pc:sldMk cId="2096989345" sldId="281"/>
            <ac:grpSpMk id="6" creationId="{3F402649-6C54-2D47-A803-C8CC9387CD74}"/>
          </ac:grpSpMkLst>
        </pc:grpChg>
        <pc:grpChg chg="add del">
          <ac:chgData name="Sébastien GERARD" userId="a181de71-c180-46ab-b6c7-1998441f2118" providerId="ADAL" clId="{BF554527-A901-984F-BCDA-0CBB34349BF8}" dt="2020-01-17T15:23:09.733" v="1137"/>
          <ac:grpSpMkLst>
            <pc:docMk/>
            <pc:sldMk cId="2096989345" sldId="281"/>
            <ac:grpSpMk id="15" creationId="{981A6B47-3317-5A4B-92D4-E3F001181412}"/>
          </ac:grpSpMkLst>
        </pc:grpChg>
        <pc:grpChg chg="add del">
          <ac:chgData name="Sébastien GERARD" userId="a181de71-c180-46ab-b6c7-1998441f2118" providerId="ADAL" clId="{BF554527-A901-984F-BCDA-0CBB34349BF8}" dt="2020-01-17T15:23:09.733" v="1137"/>
          <ac:grpSpMkLst>
            <pc:docMk/>
            <pc:sldMk cId="2096989345" sldId="281"/>
            <ac:grpSpMk id="26" creationId="{DF065D6A-F8B0-0D4D-BA8A-3D60066767BB}"/>
          </ac:grpSpMkLst>
        </pc:grpChg>
        <pc:grpChg chg="add del mod">
          <ac:chgData name="Sébastien GERARD" userId="a181de71-c180-46ab-b6c7-1998441f2118" providerId="ADAL" clId="{BF554527-A901-984F-BCDA-0CBB34349BF8}" dt="2020-01-17T15:31:52.312" v="1275" actId="478"/>
          <ac:grpSpMkLst>
            <pc:docMk/>
            <pc:sldMk cId="2096989345" sldId="281"/>
            <ac:grpSpMk id="44" creationId="{C3B61AA0-B4A3-874C-A76C-449FBDE1719C}"/>
          </ac:grpSpMkLst>
        </pc:grpChg>
        <pc:grpChg chg="add del mod">
          <ac:chgData name="Sébastien GERARD" userId="a181de71-c180-46ab-b6c7-1998441f2118" providerId="ADAL" clId="{BF554527-A901-984F-BCDA-0CBB34349BF8}" dt="2020-01-17T15:31:52.312" v="1275" actId="478"/>
          <ac:grpSpMkLst>
            <pc:docMk/>
            <pc:sldMk cId="2096989345" sldId="281"/>
            <ac:grpSpMk id="53" creationId="{BFD03F26-C91C-AF4B-9D95-714D94C930EA}"/>
          </ac:grpSpMkLst>
        </pc:grpChg>
        <pc:grpChg chg="add del mod">
          <ac:chgData name="Sébastien GERARD" userId="a181de71-c180-46ab-b6c7-1998441f2118" providerId="ADAL" clId="{BF554527-A901-984F-BCDA-0CBB34349BF8}" dt="2020-01-17T15:31:52.312" v="1275" actId="478"/>
          <ac:grpSpMkLst>
            <pc:docMk/>
            <pc:sldMk cId="2096989345" sldId="281"/>
            <ac:grpSpMk id="64" creationId="{AFF48760-7823-9441-AEDE-F639982673C0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85" creationId="{3682055E-29EE-4741-9369-7EBAFA1318BA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91" creationId="{7F0FEE73-5537-9446-8B2D-EF772B618286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94" creationId="{A5F29196-C0EF-9943-A453-C236A4892B6E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98" creationId="{CC985E93-F892-F44B-B098-ABAB37216779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109" creationId="{FDB157F4-DF9B-3A4F-A76E-96736A904A50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112" creationId="{4AE2F264-AA83-1547-A9FF-E31E021FBE85}"/>
          </ac:grpSpMkLst>
        </pc:grpChg>
        <pc:grpChg chg="add del">
          <ac:chgData name="Sébastien GERARD" userId="a181de71-c180-46ab-b6c7-1998441f2118" providerId="ADAL" clId="{BF554527-A901-984F-BCDA-0CBB34349BF8}" dt="2020-01-17T15:26:19.345" v="1155"/>
          <ac:grpSpMkLst>
            <pc:docMk/>
            <pc:sldMk cId="2096989345" sldId="281"/>
            <ac:grpSpMk id="131" creationId="{C1A08FCA-FD44-EB4B-9B74-3B006B07BA5C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53" creationId="{44BC528D-1921-A54D-BA96-EE27785B056D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59" creationId="{65ABA933-ABF7-4F40-B9AF-EF04BF97E785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62" creationId="{1272DB02-304A-B04E-9C68-FF3896EE617C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66" creationId="{DBE2581D-A700-6446-938A-DA87CC7B7C02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77" creationId="{9A40F164-E93D-6840-9822-FC5A528CE38A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80" creationId="{143CEAF4-9D98-254F-BA38-4D8EF08373AB}"/>
          </ac:grpSpMkLst>
        </pc:grpChg>
        <pc:grpChg chg="add del">
          <ac:chgData name="Sébastien GERARD" userId="a181de71-c180-46ab-b6c7-1998441f2118" providerId="ADAL" clId="{BF554527-A901-984F-BCDA-0CBB34349BF8}" dt="2020-01-17T15:26:35.241" v="1157"/>
          <ac:grpSpMkLst>
            <pc:docMk/>
            <pc:sldMk cId="2096989345" sldId="281"/>
            <ac:grpSpMk id="199" creationId="{FFE0B8B9-3314-0240-9F43-5AEED3E347E3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23" creationId="{80D694A7-75EB-EB47-B9BE-58F3629F52A7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29" creationId="{AE75F22E-E37B-AD45-9AD6-014F9740C556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32" creationId="{1CBC9F0D-49CC-0442-B113-4B46A1A9FFB7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36" creationId="{CA32D321-7A49-5A47-B0F8-E29304D08DC4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47" creationId="{36000334-7F1B-D647-888E-B7648ECDAE3D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50" creationId="{3BFE6996-A7CC-A541-8321-8B1072FBABAE}"/>
          </ac:grpSpMkLst>
        </pc:grpChg>
        <pc:grpChg chg="add del">
          <ac:chgData name="Sébastien GERARD" userId="a181de71-c180-46ab-b6c7-1998441f2118" providerId="ADAL" clId="{BF554527-A901-984F-BCDA-0CBB34349BF8}" dt="2020-01-17T15:26:40.022" v="1161"/>
          <ac:grpSpMkLst>
            <pc:docMk/>
            <pc:sldMk cId="2096989345" sldId="281"/>
            <ac:grpSpMk id="269" creationId="{4F348661-5747-E74F-A6BF-BF8416FEEFA2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290" creationId="{71125E2A-2923-D246-A896-1447CDCFB909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296" creationId="{43C88A54-7D5F-5840-8077-DA3667778F00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299" creationId="{D88839F8-4463-CE4A-B67C-7734CF7A9B2E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303" creationId="{226937B9-6FE6-2E47-A0D1-D68ADB9B8F91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314" creationId="{A8646A85-3195-4643-9830-632B9D0F5722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317" creationId="{82B47FAD-1AAA-6549-A559-7543AC4C1057}"/>
          </ac:grpSpMkLst>
        </pc:grpChg>
        <pc:grpChg chg="add del">
          <ac:chgData name="Sébastien GERARD" userId="a181de71-c180-46ab-b6c7-1998441f2118" providerId="ADAL" clId="{BF554527-A901-984F-BCDA-0CBB34349BF8}" dt="2020-01-17T15:27:39.250" v="1169"/>
          <ac:grpSpMkLst>
            <pc:docMk/>
            <pc:sldMk cId="2096989345" sldId="281"/>
            <ac:grpSpMk id="336" creationId="{8EC46CFE-1DFF-A34B-A2EC-5973AE92768A}"/>
          </ac:grpSpMkLst>
        </pc:grpChg>
        <pc:picChg chg="add del">
          <ac:chgData name="Sébastien GERARD" userId="a181de71-c180-46ab-b6c7-1998441f2118" providerId="ADAL" clId="{BF554527-A901-984F-BCDA-0CBB34349BF8}" dt="2020-01-17T15:26:19.345" v="1155"/>
          <ac:picMkLst>
            <pc:docMk/>
            <pc:sldMk cId="2096989345" sldId="281"/>
            <ac:picMk id="141" creationId="{7ED73DC7-A4C3-AC4D-A6E8-C3518FED4F94}"/>
          </ac:picMkLst>
        </pc:picChg>
        <pc:picChg chg="add del">
          <ac:chgData name="Sébastien GERARD" userId="a181de71-c180-46ab-b6c7-1998441f2118" providerId="ADAL" clId="{BF554527-A901-984F-BCDA-0CBB34349BF8}" dt="2020-01-17T15:26:19.345" v="1155"/>
          <ac:picMkLst>
            <pc:docMk/>
            <pc:sldMk cId="2096989345" sldId="281"/>
            <ac:picMk id="143" creationId="{F1E3497D-2EB2-3949-8923-6722B2CFADB6}"/>
          </ac:picMkLst>
        </pc:picChg>
        <pc:picChg chg="add del">
          <ac:chgData name="Sébastien GERARD" userId="a181de71-c180-46ab-b6c7-1998441f2118" providerId="ADAL" clId="{BF554527-A901-984F-BCDA-0CBB34349BF8}" dt="2020-01-17T15:26:19.345" v="1155"/>
          <ac:picMkLst>
            <pc:docMk/>
            <pc:sldMk cId="2096989345" sldId="281"/>
            <ac:picMk id="144" creationId="{1F85BFC2-1EC4-9241-87E5-9845E78E4985}"/>
          </ac:picMkLst>
        </pc:picChg>
        <pc:picChg chg="add del">
          <ac:chgData name="Sébastien GERARD" userId="a181de71-c180-46ab-b6c7-1998441f2118" providerId="ADAL" clId="{BF554527-A901-984F-BCDA-0CBB34349BF8}" dt="2020-01-17T15:26:19.345" v="1155"/>
          <ac:picMkLst>
            <pc:docMk/>
            <pc:sldMk cId="2096989345" sldId="281"/>
            <ac:picMk id="146" creationId="{E7229D07-BC7E-4E4D-A1C9-00F4FE44B3DF}"/>
          </ac:picMkLst>
        </pc:picChg>
        <pc:picChg chg="add del">
          <ac:chgData name="Sébastien GERARD" userId="a181de71-c180-46ab-b6c7-1998441f2118" providerId="ADAL" clId="{BF554527-A901-984F-BCDA-0CBB34349BF8}" dt="2020-01-17T15:26:19.345" v="1155"/>
          <ac:picMkLst>
            <pc:docMk/>
            <pc:sldMk cId="2096989345" sldId="281"/>
            <ac:picMk id="147" creationId="{98B1243B-79A2-9546-B14F-79F795C3D887}"/>
          </ac:picMkLst>
        </pc:picChg>
        <pc:picChg chg="add del">
          <ac:chgData name="Sébastien GERARD" userId="a181de71-c180-46ab-b6c7-1998441f2118" providerId="ADAL" clId="{BF554527-A901-984F-BCDA-0CBB34349BF8}" dt="2020-01-17T15:26:35.241" v="1157"/>
          <ac:picMkLst>
            <pc:docMk/>
            <pc:sldMk cId="2096989345" sldId="281"/>
            <ac:picMk id="209" creationId="{6BB5C723-D586-7F42-829C-D1257C19CB50}"/>
          </ac:picMkLst>
        </pc:picChg>
        <pc:picChg chg="add del">
          <ac:chgData name="Sébastien GERARD" userId="a181de71-c180-46ab-b6c7-1998441f2118" providerId="ADAL" clId="{BF554527-A901-984F-BCDA-0CBB34349BF8}" dt="2020-01-17T15:26:35.241" v="1157"/>
          <ac:picMkLst>
            <pc:docMk/>
            <pc:sldMk cId="2096989345" sldId="281"/>
            <ac:picMk id="211" creationId="{D72B96E3-A014-5748-865C-E163765F6D3D}"/>
          </ac:picMkLst>
        </pc:picChg>
        <pc:picChg chg="add del">
          <ac:chgData name="Sébastien GERARD" userId="a181de71-c180-46ab-b6c7-1998441f2118" providerId="ADAL" clId="{BF554527-A901-984F-BCDA-0CBB34349BF8}" dt="2020-01-17T15:26:35.241" v="1157"/>
          <ac:picMkLst>
            <pc:docMk/>
            <pc:sldMk cId="2096989345" sldId="281"/>
            <ac:picMk id="212" creationId="{03837D6B-6F99-464F-BFC2-D64FFAE78FE8}"/>
          </ac:picMkLst>
        </pc:picChg>
        <pc:picChg chg="add del">
          <ac:chgData name="Sébastien GERARD" userId="a181de71-c180-46ab-b6c7-1998441f2118" providerId="ADAL" clId="{BF554527-A901-984F-BCDA-0CBB34349BF8}" dt="2020-01-17T15:26:35.241" v="1157"/>
          <ac:picMkLst>
            <pc:docMk/>
            <pc:sldMk cId="2096989345" sldId="281"/>
            <ac:picMk id="214" creationId="{A553374B-8F66-7E4C-A9BC-E2C1937E19B7}"/>
          </ac:picMkLst>
        </pc:picChg>
        <pc:picChg chg="add del">
          <ac:chgData name="Sébastien GERARD" userId="a181de71-c180-46ab-b6c7-1998441f2118" providerId="ADAL" clId="{BF554527-A901-984F-BCDA-0CBB34349BF8}" dt="2020-01-17T15:26:35.241" v="1157"/>
          <ac:picMkLst>
            <pc:docMk/>
            <pc:sldMk cId="2096989345" sldId="281"/>
            <ac:picMk id="215" creationId="{FE39DF78-F907-F547-BB4D-0C189D9EDE1A}"/>
          </ac:picMkLst>
        </pc:picChg>
        <pc:picChg chg="add del">
          <ac:chgData name="Sébastien GERARD" userId="a181de71-c180-46ab-b6c7-1998441f2118" providerId="ADAL" clId="{BF554527-A901-984F-BCDA-0CBB34349BF8}" dt="2020-01-17T15:26:40.022" v="1161"/>
          <ac:picMkLst>
            <pc:docMk/>
            <pc:sldMk cId="2096989345" sldId="281"/>
            <ac:picMk id="279" creationId="{C339E4D2-CBDA-6E40-9C36-10041F5F8F1B}"/>
          </ac:picMkLst>
        </pc:picChg>
        <pc:picChg chg="add del">
          <ac:chgData name="Sébastien GERARD" userId="a181de71-c180-46ab-b6c7-1998441f2118" providerId="ADAL" clId="{BF554527-A901-984F-BCDA-0CBB34349BF8}" dt="2020-01-17T15:26:40.022" v="1161"/>
          <ac:picMkLst>
            <pc:docMk/>
            <pc:sldMk cId="2096989345" sldId="281"/>
            <ac:picMk id="281" creationId="{6A458490-6C9C-FF42-A45B-669400B4E402}"/>
          </ac:picMkLst>
        </pc:picChg>
        <pc:picChg chg="add del">
          <ac:chgData name="Sébastien GERARD" userId="a181de71-c180-46ab-b6c7-1998441f2118" providerId="ADAL" clId="{BF554527-A901-984F-BCDA-0CBB34349BF8}" dt="2020-01-17T15:26:40.022" v="1161"/>
          <ac:picMkLst>
            <pc:docMk/>
            <pc:sldMk cId="2096989345" sldId="281"/>
            <ac:picMk id="282" creationId="{599505BC-B455-D946-B2CC-4FFF9DEC4EB4}"/>
          </ac:picMkLst>
        </pc:picChg>
        <pc:picChg chg="add del">
          <ac:chgData name="Sébastien GERARD" userId="a181de71-c180-46ab-b6c7-1998441f2118" providerId="ADAL" clId="{BF554527-A901-984F-BCDA-0CBB34349BF8}" dt="2020-01-17T15:26:40.022" v="1161"/>
          <ac:picMkLst>
            <pc:docMk/>
            <pc:sldMk cId="2096989345" sldId="281"/>
            <ac:picMk id="284" creationId="{37F14140-EC5C-CD42-B851-8D1A7E1C29E5}"/>
          </ac:picMkLst>
        </pc:picChg>
        <pc:picChg chg="add del">
          <ac:chgData name="Sébastien GERARD" userId="a181de71-c180-46ab-b6c7-1998441f2118" providerId="ADAL" clId="{BF554527-A901-984F-BCDA-0CBB34349BF8}" dt="2020-01-17T15:26:40.022" v="1161"/>
          <ac:picMkLst>
            <pc:docMk/>
            <pc:sldMk cId="2096989345" sldId="281"/>
            <ac:picMk id="285" creationId="{B9CA0589-E17E-E541-B3F5-0222FB49CDCF}"/>
          </ac:picMkLst>
        </pc:picChg>
        <pc:picChg chg="add del">
          <ac:chgData name="Sébastien GERARD" userId="a181de71-c180-46ab-b6c7-1998441f2118" providerId="ADAL" clId="{BF554527-A901-984F-BCDA-0CBB34349BF8}" dt="2020-01-17T15:27:39.250" v="1169"/>
          <ac:picMkLst>
            <pc:docMk/>
            <pc:sldMk cId="2096989345" sldId="281"/>
            <ac:picMk id="346" creationId="{17390CD3-379E-954F-B812-55E495907716}"/>
          </ac:picMkLst>
        </pc:picChg>
        <pc:picChg chg="add del">
          <ac:chgData name="Sébastien GERARD" userId="a181de71-c180-46ab-b6c7-1998441f2118" providerId="ADAL" clId="{BF554527-A901-984F-BCDA-0CBB34349BF8}" dt="2020-01-17T15:27:39.250" v="1169"/>
          <ac:picMkLst>
            <pc:docMk/>
            <pc:sldMk cId="2096989345" sldId="281"/>
            <ac:picMk id="348" creationId="{FFB9B4F0-5414-6C40-8474-C43AEF954CEE}"/>
          </ac:picMkLst>
        </pc:picChg>
        <pc:picChg chg="add del mod">
          <ac:chgData name="Sébastien GERARD" userId="a181de71-c180-46ab-b6c7-1998441f2118" providerId="ADAL" clId="{BF554527-A901-984F-BCDA-0CBB34349BF8}" dt="2020-01-17T15:27:39.250" v="1169"/>
          <ac:picMkLst>
            <pc:docMk/>
            <pc:sldMk cId="2096989345" sldId="281"/>
            <ac:picMk id="349" creationId="{5CF9991F-E895-EE45-8DDE-EDBC978F314A}"/>
          </ac:picMkLst>
        </pc:picChg>
        <pc:picChg chg="add del mod">
          <ac:chgData name="Sébastien GERARD" userId="a181de71-c180-46ab-b6c7-1998441f2118" providerId="ADAL" clId="{BF554527-A901-984F-BCDA-0CBB34349BF8}" dt="2020-01-17T15:27:39.250" v="1169"/>
          <ac:picMkLst>
            <pc:docMk/>
            <pc:sldMk cId="2096989345" sldId="281"/>
            <ac:picMk id="351" creationId="{CCB0D90D-A170-8240-9774-754125056221}"/>
          </ac:picMkLst>
        </pc:picChg>
        <pc:picChg chg="add del">
          <ac:chgData name="Sébastien GERARD" userId="a181de71-c180-46ab-b6c7-1998441f2118" providerId="ADAL" clId="{BF554527-A901-984F-BCDA-0CBB34349BF8}" dt="2020-01-17T15:27:39.250" v="1169"/>
          <ac:picMkLst>
            <pc:docMk/>
            <pc:sldMk cId="2096989345" sldId="281"/>
            <ac:picMk id="352" creationId="{CE27EAAD-9956-6F42-A7FE-CFF018ADDAF0}"/>
          </ac:picMkLst>
        </pc:pic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84" creationId="{6E73C400-0C4C-314E-A6D9-7FC370594E15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89" creationId="{5223B052-60E2-CB4D-90B7-9B4F77EC5A45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20" creationId="{6E12F9E0-CC28-6440-861F-8DD93E3AAC88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22" creationId="{99A1625C-C0EA-7E4B-8771-27C39EFB8594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23" creationId="{CE535B70-5141-8A41-9C74-7BB891086068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24" creationId="{68298CC6-7E6A-1A4B-86EB-FDF84374E09F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27" creationId="{552DA627-FFCA-1B4E-91D1-F3F61B179039}"/>
          </ac:cxnSpMkLst>
        </pc:cxnChg>
        <pc:cxnChg chg="add del">
          <ac:chgData name="Sébastien GERARD" userId="a181de71-c180-46ab-b6c7-1998441f2118" providerId="ADAL" clId="{BF554527-A901-984F-BCDA-0CBB34349BF8}" dt="2020-01-17T15:26:19.345" v="1155"/>
          <ac:cxnSpMkLst>
            <pc:docMk/>
            <pc:sldMk cId="2096989345" sldId="281"/>
            <ac:cxnSpMk id="130" creationId="{0B230E2F-D78E-0A42-B866-ABB34D1EB52D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52" creationId="{779CBB39-BA8E-6147-8314-24732F189D52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57" creationId="{F234E1ED-8BAF-AF41-AEE0-A4D90E805FED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88" creationId="{547FA5AF-8495-1C49-A0BB-BC2A2837B5A2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90" creationId="{A1D6909C-D580-1144-B35B-8A978DB060DC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91" creationId="{4DB3348A-6400-5C4A-99CC-CF3BA33C0D6F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92" creationId="{A2F31B5A-8553-A04A-BB96-BB2C858B646F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95" creationId="{6D29EBF3-BB40-C342-800E-F6E4ACE7ED79}"/>
          </ac:cxnSpMkLst>
        </pc:cxnChg>
        <pc:cxnChg chg="add del">
          <ac:chgData name="Sébastien GERARD" userId="a181de71-c180-46ab-b6c7-1998441f2118" providerId="ADAL" clId="{BF554527-A901-984F-BCDA-0CBB34349BF8}" dt="2020-01-17T15:26:35.241" v="1157"/>
          <ac:cxnSpMkLst>
            <pc:docMk/>
            <pc:sldMk cId="2096989345" sldId="281"/>
            <ac:cxnSpMk id="198" creationId="{24EFBBF4-FDD0-4049-B5BE-523936E8692F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22" creationId="{9BB1E055-169E-BF40-BA9A-CAEA44C92522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27" creationId="{8F69551B-58CB-E942-83C3-09CC03262D34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58" creationId="{85B1C44C-17E0-664E-8064-57BBBA765FBB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60" creationId="{756C6491-C0B4-764C-B7BC-F8D86C7EA75B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61" creationId="{210CC5E0-EB19-0F48-AE00-71CF3CD4C639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62" creationId="{B2C05EA1-DF9A-FE44-9656-2F262CC392B2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65" creationId="{C89362F2-DFA5-DD48-B754-51D75DFA0D22}"/>
          </ac:cxnSpMkLst>
        </pc:cxnChg>
        <pc:cxnChg chg="add del">
          <ac:chgData name="Sébastien GERARD" userId="a181de71-c180-46ab-b6c7-1998441f2118" providerId="ADAL" clId="{BF554527-A901-984F-BCDA-0CBB34349BF8}" dt="2020-01-17T15:26:40.022" v="1161"/>
          <ac:cxnSpMkLst>
            <pc:docMk/>
            <pc:sldMk cId="2096989345" sldId="281"/>
            <ac:cxnSpMk id="268" creationId="{311300D5-F1AB-1D46-9F31-35EC6A87D4C1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289" creationId="{5B78D6C7-62A6-0B45-892C-AD3CE8CC4526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294" creationId="{FA1B5A50-62A0-5746-9309-F657362F08D2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25" creationId="{F942960A-09E0-964F-96FB-D835C8FFB016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27" creationId="{E3479243-D3BF-0A4F-9EA2-428CDCD223D7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28" creationId="{D234E1AE-C81E-054F-BCEB-12794419F7FF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29" creationId="{6F107B8D-4C8E-8848-B136-FFD30D81BC96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32" creationId="{7EC7E77E-0BA2-2341-AF93-FF0B28716A7D}"/>
          </ac:cxnSpMkLst>
        </pc:cxnChg>
        <pc:cxnChg chg="add del">
          <ac:chgData name="Sébastien GERARD" userId="a181de71-c180-46ab-b6c7-1998441f2118" providerId="ADAL" clId="{BF554527-A901-984F-BCDA-0CBB34349BF8}" dt="2020-01-17T15:27:39.250" v="1169"/>
          <ac:cxnSpMkLst>
            <pc:docMk/>
            <pc:sldMk cId="2096989345" sldId="281"/>
            <ac:cxnSpMk id="335" creationId="{DC9C9653-C502-C24D-8259-BF897F524A22}"/>
          </ac:cxnSpMkLst>
        </pc:cxnChg>
      </pc:sldChg>
      <pc:sldChg chg="modSp add del">
        <pc:chgData name="Sébastien GERARD" userId="a181de71-c180-46ab-b6c7-1998441f2118" providerId="ADAL" clId="{BF554527-A901-984F-BCDA-0CBB34349BF8}" dt="2020-01-17T15:26:11.096" v="1151"/>
        <pc:sldMkLst>
          <pc:docMk/>
          <pc:sldMk cId="3241576855" sldId="282"/>
        </pc:sldMkLst>
        <pc:spChg chg="mod">
          <ac:chgData name="Sébastien GERARD" userId="a181de71-c180-46ab-b6c7-1998441f2118" providerId="ADAL" clId="{BF554527-A901-984F-BCDA-0CBB34349BF8}" dt="2020-01-17T15:26:10.197" v="1150" actId="1076"/>
          <ac:spMkLst>
            <pc:docMk/>
            <pc:sldMk cId="3241576855" sldId="282"/>
            <ac:spMk id="42" creationId="{92BFB015-FA7C-C44F-A1CE-A05DC44016B9}"/>
          </ac:spMkLst>
        </pc:spChg>
      </pc:sldChg>
      <pc:sldChg chg="modSp add">
        <pc:chgData name="Sébastien GERARD" userId="a181de71-c180-46ab-b6c7-1998441f2118" providerId="ADAL" clId="{BF554527-A901-984F-BCDA-0CBB34349BF8}" dt="2020-01-17T15:28:10.412" v="1219" actId="20577"/>
        <pc:sldMkLst>
          <pc:docMk/>
          <pc:sldMk cId="3314898250" sldId="282"/>
        </pc:sldMkLst>
        <pc:spChg chg="mod">
          <ac:chgData name="Sébastien GERARD" userId="a181de71-c180-46ab-b6c7-1998441f2118" providerId="ADAL" clId="{BF554527-A901-984F-BCDA-0CBB34349BF8}" dt="2020-01-17T15:28:10.412" v="1219" actId="20577"/>
          <ac:spMkLst>
            <pc:docMk/>
            <pc:sldMk cId="3314898250" sldId="282"/>
            <ac:spMk id="2" creationId="{A5472369-8CEC-4F40-89A4-7053A5A7366B}"/>
          </ac:spMkLst>
        </pc:spChg>
      </pc:sldChg>
      <pc:sldChg chg="addSp delSp modSp add ord">
        <pc:chgData name="Sébastien GERARD" userId="a181de71-c180-46ab-b6c7-1998441f2118" providerId="ADAL" clId="{BF554527-A901-984F-BCDA-0CBB34349BF8}" dt="2020-01-17T15:40:15.379" v="1459" actId="207"/>
        <pc:sldMkLst>
          <pc:docMk/>
          <pc:sldMk cId="788350264" sldId="283"/>
        </pc:sldMkLst>
        <pc:spChg chg="mod">
          <ac:chgData name="Sébastien GERARD" userId="a181de71-c180-46ab-b6c7-1998441f2118" providerId="ADAL" clId="{BF554527-A901-984F-BCDA-0CBB34349BF8}" dt="2020-01-17T15:32:54.798" v="1301" actId="20577"/>
          <ac:spMkLst>
            <pc:docMk/>
            <pc:sldMk cId="788350264" sldId="283"/>
            <ac:spMk id="2" creationId="{A5472369-8CEC-4F40-89A4-7053A5A7366B}"/>
          </ac:spMkLst>
        </pc:spChg>
        <pc:spChg chg="add del mod">
          <ac:chgData name="Sébastien GERARD" userId="a181de71-c180-46ab-b6c7-1998441f2118" providerId="ADAL" clId="{BF554527-A901-984F-BCDA-0CBB34349BF8}" dt="2020-01-17T15:29:54.594" v="1250"/>
          <ac:spMkLst>
            <pc:docMk/>
            <pc:sldMk cId="788350264" sldId="283"/>
            <ac:spMk id="3" creationId="{8DAE7033-8D43-C947-8CF8-37C08137EDF7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42" creationId="{92BFB015-FA7C-C44F-A1CE-A05DC44016B9}"/>
          </ac:spMkLst>
        </pc:spChg>
        <pc:spChg chg="add mod">
          <ac:chgData name="Sébastien GERARD" userId="a181de71-c180-46ab-b6c7-1998441f2118" providerId="ADAL" clId="{BF554527-A901-984F-BCDA-0CBB34349BF8}" dt="2020-01-17T15:40:15.379" v="1459" actId="207"/>
          <ac:spMkLst>
            <pc:docMk/>
            <pc:sldMk cId="788350264" sldId="283"/>
            <ac:spMk id="73" creationId="{631282AD-0FF0-234E-8A9C-81EB20FB0ABD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286" creationId="{D8B4B572-21B6-E34D-887D-CAB00637BCD3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287" creationId="{AC3DECEE-EDBA-AB44-96C6-EF0F25180A76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288" creationId="{58B36747-65F5-5A4A-83C6-A8064E234069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293" creationId="{2FD14137-D3C1-7543-85CF-018012F79AB3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295" creationId="{0CA9E786-91DF-EB40-AA92-AF85FA26CC12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02" creationId="{08FC0B25-4FC7-FA4E-8B71-9A74AA93C5CF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26" creationId="{4E9D5DB6-EB87-AC4B-BEAC-4775921CAEB5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30" creationId="{09226388-192A-F649-B2C4-D8FE7E9207B7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31" creationId="{6727A6FF-6858-FB44-B91B-CF3461A99CD5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33" creationId="{50E4C69F-9569-4B45-A961-A5152EC6D412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34" creationId="{E7688904-8DFB-6A4D-A75C-569E734AD39F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47" creationId="{78B37C4F-4976-1943-8842-C6B81F6C5CC4}"/>
          </ac:spMkLst>
        </pc:spChg>
        <pc:spChg chg="del">
          <ac:chgData name="Sébastien GERARD" userId="a181de71-c180-46ab-b6c7-1998441f2118" providerId="ADAL" clId="{BF554527-A901-984F-BCDA-0CBB34349BF8}" dt="2020-01-17T15:28:38.269" v="1229" actId="478"/>
          <ac:spMkLst>
            <pc:docMk/>
            <pc:sldMk cId="788350264" sldId="283"/>
            <ac:spMk id="350" creationId="{1CBBA081-1BA5-C74F-B5DA-496195A2FA01}"/>
          </ac:spMkLst>
        </pc:s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290" creationId="{71125E2A-2923-D246-A896-1447CDCFB909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296" creationId="{43C88A54-7D5F-5840-8077-DA3667778F00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299" creationId="{D88839F8-4463-CE4A-B67C-7734CF7A9B2E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303" creationId="{226937B9-6FE6-2E47-A0D1-D68ADB9B8F91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314" creationId="{A8646A85-3195-4643-9830-632B9D0F5722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317" creationId="{82B47FAD-1AAA-6549-A559-7543AC4C1057}"/>
          </ac:grpSpMkLst>
        </pc:grpChg>
        <pc:grpChg chg="del">
          <ac:chgData name="Sébastien GERARD" userId="a181de71-c180-46ab-b6c7-1998441f2118" providerId="ADAL" clId="{BF554527-A901-984F-BCDA-0CBB34349BF8}" dt="2020-01-17T15:28:38.269" v="1229" actId="478"/>
          <ac:grpSpMkLst>
            <pc:docMk/>
            <pc:sldMk cId="788350264" sldId="283"/>
            <ac:grpSpMk id="336" creationId="{8EC46CFE-1DFF-A34B-A2EC-5973AE92768A}"/>
          </ac:grpSpMkLst>
        </pc:grpChg>
        <pc:picChg chg="add del">
          <ac:chgData name="Sébastien GERARD" userId="a181de71-c180-46ab-b6c7-1998441f2118" providerId="ADAL" clId="{BF554527-A901-984F-BCDA-0CBB34349BF8}" dt="2020-01-17T15:29:35.911" v="1241" actId="478"/>
          <ac:picMkLst>
            <pc:docMk/>
            <pc:sldMk cId="788350264" sldId="283"/>
            <ac:picMk id="71" creationId="{2F0BE213-B2AE-F54A-96BC-E245870413AC}"/>
          </ac:picMkLst>
        </pc:picChg>
        <pc:picChg chg="del">
          <ac:chgData name="Sébastien GERARD" userId="a181de71-c180-46ab-b6c7-1998441f2118" providerId="ADAL" clId="{BF554527-A901-984F-BCDA-0CBB34349BF8}" dt="2020-01-17T15:28:38.269" v="1229" actId="478"/>
          <ac:picMkLst>
            <pc:docMk/>
            <pc:sldMk cId="788350264" sldId="283"/>
            <ac:picMk id="346" creationId="{17390CD3-379E-954F-B812-55E495907716}"/>
          </ac:picMkLst>
        </pc:picChg>
        <pc:picChg chg="del">
          <ac:chgData name="Sébastien GERARD" userId="a181de71-c180-46ab-b6c7-1998441f2118" providerId="ADAL" clId="{BF554527-A901-984F-BCDA-0CBB34349BF8}" dt="2020-01-17T15:28:38.269" v="1229" actId="478"/>
          <ac:picMkLst>
            <pc:docMk/>
            <pc:sldMk cId="788350264" sldId="283"/>
            <ac:picMk id="348" creationId="{FFB9B4F0-5414-6C40-8474-C43AEF954CEE}"/>
          </ac:picMkLst>
        </pc:picChg>
        <pc:picChg chg="del">
          <ac:chgData name="Sébastien GERARD" userId="a181de71-c180-46ab-b6c7-1998441f2118" providerId="ADAL" clId="{BF554527-A901-984F-BCDA-0CBB34349BF8}" dt="2020-01-17T15:28:38.269" v="1229" actId="478"/>
          <ac:picMkLst>
            <pc:docMk/>
            <pc:sldMk cId="788350264" sldId="283"/>
            <ac:picMk id="349" creationId="{5CF9991F-E895-EE45-8DDE-EDBC978F314A}"/>
          </ac:picMkLst>
        </pc:picChg>
        <pc:picChg chg="del">
          <ac:chgData name="Sébastien GERARD" userId="a181de71-c180-46ab-b6c7-1998441f2118" providerId="ADAL" clId="{BF554527-A901-984F-BCDA-0CBB34349BF8}" dt="2020-01-17T15:28:38.269" v="1229" actId="478"/>
          <ac:picMkLst>
            <pc:docMk/>
            <pc:sldMk cId="788350264" sldId="283"/>
            <ac:picMk id="351" creationId="{CCB0D90D-A170-8240-9774-754125056221}"/>
          </ac:picMkLst>
        </pc:picChg>
        <pc:picChg chg="del">
          <ac:chgData name="Sébastien GERARD" userId="a181de71-c180-46ab-b6c7-1998441f2118" providerId="ADAL" clId="{BF554527-A901-984F-BCDA-0CBB34349BF8}" dt="2020-01-17T15:28:38.269" v="1229" actId="478"/>
          <ac:picMkLst>
            <pc:docMk/>
            <pc:sldMk cId="788350264" sldId="283"/>
            <ac:picMk id="352" creationId="{CE27EAAD-9956-6F42-A7FE-CFF018ADDAF0}"/>
          </ac:picMkLst>
        </pc:pic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289" creationId="{5B78D6C7-62A6-0B45-892C-AD3CE8CC4526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294" creationId="{FA1B5A50-62A0-5746-9309-F657362F08D2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25" creationId="{F942960A-09E0-964F-96FB-D835C8FFB016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27" creationId="{E3479243-D3BF-0A4F-9EA2-428CDCD223D7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28" creationId="{D234E1AE-C81E-054F-BCEB-12794419F7FF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29" creationId="{6F107B8D-4C8E-8848-B136-FFD30D81BC96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32" creationId="{7EC7E77E-0BA2-2341-AF93-FF0B28716A7D}"/>
          </ac:cxnSpMkLst>
        </pc:cxnChg>
        <pc:cxnChg chg="del">
          <ac:chgData name="Sébastien GERARD" userId="a181de71-c180-46ab-b6c7-1998441f2118" providerId="ADAL" clId="{BF554527-A901-984F-BCDA-0CBB34349BF8}" dt="2020-01-17T15:28:38.269" v="1229" actId="478"/>
          <ac:cxnSpMkLst>
            <pc:docMk/>
            <pc:sldMk cId="788350264" sldId="283"/>
            <ac:cxnSpMk id="335" creationId="{DC9C9653-C502-C24D-8259-BF897F524A22}"/>
          </ac:cxnSpMkLst>
        </pc:cxnChg>
      </pc:sldChg>
      <pc:sldChg chg="addSp delSp modSp add">
        <pc:chgData name="Sébastien GERARD" userId="a181de71-c180-46ab-b6c7-1998441f2118" providerId="ADAL" clId="{BF554527-A901-984F-BCDA-0CBB34349BF8}" dt="2020-01-20T08:41:14.532" v="3729" actId="20577"/>
        <pc:sldMkLst>
          <pc:docMk/>
          <pc:sldMk cId="555250739" sldId="284"/>
        </pc:sldMkLst>
        <pc:spChg chg="mod">
          <ac:chgData name="Sébastien GERARD" userId="a181de71-c180-46ab-b6c7-1998441f2118" providerId="ADAL" clId="{BF554527-A901-984F-BCDA-0CBB34349BF8}" dt="2020-01-17T15:46:23.285" v="1619" actId="20577"/>
          <ac:spMkLst>
            <pc:docMk/>
            <pc:sldMk cId="555250739" sldId="284"/>
            <ac:spMk id="2" creationId="{A5472369-8CEC-4F40-89A4-7053A5A7366B}"/>
          </ac:spMkLst>
        </pc:spChg>
        <pc:spChg chg="mod">
          <ac:chgData name="Sébastien GERARD" userId="a181de71-c180-46ab-b6c7-1998441f2118" providerId="ADAL" clId="{BF554527-A901-984F-BCDA-0CBB34349BF8}" dt="2020-01-17T15:56:07.433" v="1730" actId="20577"/>
          <ac:spMkLst>
            <pc:docMk/>
            <pc:sldMk cId="555250739" sldId="284"/>
            <ac:spMk id="73" creationId="{631282AD-0FF0-234E-8A9C-81EB20FB0ABD}"/>
          </ac:spMkLst>
        </pc:spChg>
        <pc:graphicFrameChg chg="add del mod modGraphic">
          <ac:chgData name="Sébastien GERARD" userId="a181de71-c180-46ab-b6c7-1998441f2118" providerId="ADAL" clId="{BF554527-A901-984F-BCDA-0CBB34349BF8}" dt="2020-01-17T15:45:20.453" v="1599" actId="478"/>
          <ac:graphicFrameMkLst>
            <pc:docMk/>
            <pc:sldMk cId="555250739" sldId="284"/>
            <ac:graphicFrameMk id="3" creationId="{E4E6A3E1-B6B5-2E4D-91A6-1455BF19F007}"/>
          </ac:graphicFrameMkLst>
        </pc:graphicFrameChg>
        <pc:graphicFrameChg chg="add mod modGraphic">
          <ac:chgData name="Sébastien GERARD" userId="a181de71-c180-46ab-b6c7-1998441f2118" providerId="ADAL" clId="{BF554527-A901-984F-BCDA-0CBB34349BF8}" dt="2020-01-20T08:41:14.532" v="3729" actId="20577"/>
          <ac:graphicFrameMkLst>
            <pc:docMk/>
            <pc:sldMk cId="555250739" sldId="284"/>
            <ac:graphicFrameMk id="4" creationId="{E728ACF4-1514-3148-9B18-A273838B9A32}"/>
          </ac:graphicFrameMkLst>
        </pc:graphicFrameChg>
        <pc:graphicFrameChg chg="add del">
          <ac:chgData name="Sébastien GERARD" userId="a181de71-c180-46ab-b6c7-1998441f2118" providerId="ADAL" clId="{BF554527-A901-984F-BCDA-0CBB34349BF8}" dt="2020-01-17T15:56:21.628" v="1732"/>
          <ac:graphicFrameMkLst>
            <pc:docMk/>
            <pc:sldMk cId="555250739" sldId="284"/>
            <ac:graphicFrameMk id="5" creationId="{37534C11-5A9C-F04D-AC2E-A9F549A2F96B}"/>
          </ac:graphicFrameMkLst>
        </pc:graphicFrameChg>
      </pc:sldChg>
      <pc:sldChg chg="addSp delSp modSp add">
        <pc:chgData name="Sébastien GERARD" userId="a181de71-c180-46ab-b6c7-1998441f2118" providerId="ADAL" clId="{BF554527-A901-984F-BCDA-0CBB34349BF8}" dt="2020-01-20T08:42:20.701" v="3730" actId="20577"/>
        <pc:sldMkLst>
          <pc:docMk/>
          <pc:sldMk cId="2341894666" sldId="285"/>
        </pc:sldMkLst>
        <pc:spChg chg="mod">
          <ac:chgData name="Sébastien GERARD" userId="a181de71-c180-46ab-b6c7-1998441f2118" providerId="ADAL" clId="{BF554527-A901-984F-BCDA-0CBB34349BF8}" dt="2020-01-17T15:56:37.371" v="1766" actId="20577"/>
          <ac:spMkLst>
            <pc:docMk/>
            <pc:sldMk cId="2341894666" sldId="285"/>
            <ac:spMk id="2" creationId="{A5472369-8CEC-4F40-89A4-7053A5A7366B}"/>
          </ac:spMkLst>
        </pc:spChg>
        <pc:spChg chg="mod">
          <ac:chgData name="Sébastien GERARD" userId="a181de71-c180-46ab-b6c7-1998441f2118" providerId="ADAL" clId="{BF554527-A901-984F-BCDA-0CBB34349BF8}" dt="2020-01-20T08:22:11.649" v="3605" actId="20577"/>
          <ac:spMkLst>
            <pc:docMk/>
            <pc:sldMk cId="2341894666" sldId="285"/>
            <ac:spMk id="73" creationId="{631282AD-0FF0-234E-8A9C-81EB20FB0ABD}"/>
          </ac:spMkLst>
        </pc:spChg>
        <pc:graphicFrameChg chg="add mod modGraphic">
          <ac:chgData name="Sébastien GERARD" userId="a181de71-c180-46ab-b6c7-1998441f2118" providerId="ADAL" clId="{BF554527-A901-984F-BCDA-0CBB34349BF8}" dt="2020-01-20T08:42:20.701" v="3730" actId="20577"/>
          <ac:graphicFrameMkLst>
            <pc:docMk/>
            <pc:sldMk cId="2341894666" sldId="285"/>
            <ac:graphicFrameMk id="3" creationId="{7200FACF-8CBA-F642-B8CC-B0CA963A24E4}"/>
          </ac:graphicFrameMkLst>
        </pc:graphicFrameChg>
        <pc:graphicFrameChg chg="del modGraphic">
          <ac:chgData name="Sébastien GERARD" userId="a181de71-c180-46ab-b6c7-1998441f2118" providerId="ADAL" clId="{BF554527-A901-984F-BCDA-0CBB34349BF8}" dt="2020-01-17T16:03:08.289" v="1768" actId="478"/>
          <ac:graphicFrameMkLst>
            <pc:docMk/>
            <pc:sldMk cId="2341894666" sldId="285"/>
            <ac:graphicFrameMk id="4" creationId="{E728ACF4-1514-3148-9B18-A273838B9A32}"/>
          </ac:graphicFrameMkLst>
        </pc:graphicFrameChg>
      </pc:sldChg>
      <pc:sldChg chg="addSp delSp modSp add">
        <pc:chgData name="Sébastien GERARD" userId="a181de71-c180-46ab-b6c7-1998441f2118" providerId="ADAL" clId="{BF554527-A901-984F-BCDA-0CBB34349BF8}" dt="2020-01-21T10:59:43.973" v="4237" actId="14734"/>
        <pc:sldMkLst>
          <pc:docMk/>
          <pc:sldMk cId="8324652" sldId="286"/>
        </pc:sldMkLst>
        <pc:spChg chg="mod">
          <ac:chgData name="Sébastien GERARD" userId="a181de71-c180-46ab-b6c7-1998441f2118" providerId="ADAL" clId="{BF554527-A901-984F-BCDA-0CBB34349BF8}" dt="2020-01-17T16:14:59.239" v="2083" actId="20577"/>
          <ac:spMkLst>
            <pc:docMk/>
            <pc:sldMk cId="8324652" sldId="286"/>
            <ac:spMk id="2" creationId="{A5472369-8CEC-4F40-89A4-7053A5A7366B}"/>
          </ac:spMkLst>
        </pc:spChg>
        <pc:spChg chg="del mod">
          <ac:chgData name="Sébastien GERARD" userId="a181de71-c180-46ab-b6c7-1998441f2118" providerId="ADAL" clId="{BF554527-A901-984F-BCDA-0CBB34349BF8}" dt="2020-01-21T09:09:57.068" v="3907" actId="478"/>
          <ac:spMkLst>
            <pc:docMk/>
            <pc:sldMk cId="8324652" sldId="286"/>
            <ac:spMk id="73" creationId="{631282AD-0FF0-234E-8A9C-81EB20FB0ABD}"/>
          </ac:spMkLst>
        </pc:spChg>
        <pc:graphicFrameChg chg="add del">
          <ac:chgData name="Sébastien GERARD" userId="a181de71-c180-46ab-b6c7-1998441f2118" providerId="ADAL" clId="{BF554527-A901-984F-BCDA-0CBB34349BF8}" dt="2020-01-21T09:03:55.766" v="3850" actId="478"/>
          <ac:graphicFrameMkLst>
            <pc:docMk/>
            <pc:sldMk cId="8324652" sldId="286"/>
            <ac:graphicFrameMk id="3" creationId="{AABD0E99-7DFA-C543-90E4-CF7691AA7566}"/>
          </ac:graphicFrameMkLst>
        </pc:graphicFrameChg>
        <pc:graphicFrameChg chg="add mod modGraphic">
          <ac:chgData name="Sébastien GERARD" userId="a181de71-c180-46ab-b6c7-1998441f2118" providerId="ADAL" clId="{BF554527-A901-984F-BCDA-0CBB34349BF8}" dt="2020-01-21T10:59:43.973" v="4237" actId="14734"/>
          <ac:graphicFrameMkLst>
            <pc:docMk/>
            <pc:sldMk cId="8324652" sldId="286"/>
            <ac:graphicFrameMk id="4" creationId="{336136B2-ED31-5343-98D4-5A5C4E63E803}"/>
          </ac:graphicFrameMkLst>
        </pc:graphicFrameChg>
      </pc:sldChg>
      <pc:sldChg chg="addSp delSp modSp add">
        <pc:chgData name="Sébastien GERARD" userId="a181de71-c180-46ab-b6c7-1998441f2118" providerId="ADAL" clId="{BF554527-A901-984F-BCDA-0CBB34349BF8}" dt="2020-01-17T16:20:13.009" v="2109"/>
        <pc:sldMkLst>
          <pc:docMk/>
          <pc:sldMk cId="3374313707" sldId="287"/>
        </pc:sldMkLst>
        <pc:spChg chg="mod">
          <ac:chgData name="Sébastien GERARD" userId="a181de71-c180-46ab-b6c7-1998441f2118" providerId="ADAL" clId="{BF554527-A901-984F-BCDA-0CBB34349BF8}" dt="2020-01-17T16:19:52.143" v="2107" actId="20577"/>
          <ac:spMkLst>
            <pc:docMk/>
            <pc:sldMk cId="3374313707" sldId="287"/>
            <ac:spMk id="2" creationId="{D7BC5DE2-BA17-4A9E-80EC-8C3A65A4C9E3}"/>
          </ac:spMkLst>
        </pc:spChg>
        <pc:spChg chg="add del">
          <ac:chgData name="Sébastien GERARD" userId="a181de71-c180-46ab-b6c7-1998441f2118" providerId="ADAL" clId="{BF554527-A901-984F-BCDA-0CBB34349BF8}" dt="2020-01-17T16:20:13.009" v="2109"/>
          <ac:spMkLst>
            <pc:docMk/>
            <pc:sldMk cId="3374313707" sldId="287"/>
            <ac:spMk id="18" creationId="{D4481CB7-C4C3-3243-900D-FA67D459FBA8}"/>
          </ac:spMkLst>
        </pc:spChg>
        <pc:grpChg chg="add del">
          <ac:chgData name="Sébastien GERARD" userId="a181de71-c180-46ab-b6c7-1998441f2118" providerId="ADAL" clId="{BF554527-A901-984F-BCDA-0CBB34349BF8}" dt="2020-01-17T16:20:13.009" v="2109"/>
          <ac:grpSpMkLst>
            <pc:docMk/>
            <pc:sldMk cId="3374313707" sldId="287"/>
            <ac:grpSpMk id="5" creationId="{DF42DF84-CD3F-F544-9337-E33BEBA99ACE}"/>
          </ac:grpSpMkLst>
        </pc:grpChg>
      </pc:sldChg>
      <pc:sldChg chg="addSp delSp modSp add">
        <pc:chgData name="Sébastien GERARD" userId="a181de71-c180-46ab-b6c7-1998441f2118" providerId="ADAL" clId="{BF554527-A901-984F-BCDA-0CBB34349BF8}" dt="2020-01-20T08:44:16.528" v="3755" actId="20577"/>
        <pc:sldMkLst>
          <pc:docMk/>
          <pc:sldMk cId="160421626" sldId="288"/>
        </pc:sldMkLst>
        <pc:spChg chg="mod">
          <ac:chgData name="Sébastien GERARD" userId="a181de71-c180-46ab-b6c7-1998441f2118" providerId="ADAL" clId="{BF554527-A901-984F-BCDA-0CBB34349BF8}" dt="2020-01-17T16:24:01.802" v="2159"/>
          <ac:spMkLst>
            <pc:docMk/>
            <pc:sldMk cId="160421626" sldId="288"/>
            <ac:spMk id="2" creationId="{A5472369-8CEC-4F40-89A4-7053A5A7366B}"/>
          </ac:spMkLst>
        </pc:spChg>
        <pc:spChg chg="add del mod">
          <ac:chgData name="Sébastien GERARD" userId="a181de71-c180-46ab-b6c7-1998441f2118" providerId="ADAL" clId="{BF554527-A901-984F-BCDA-0CBB34349BF8}" dt="2020-01-17T16:20:27.027" v="2112" actId="478"/>
          <ac:spMkLst>
            <pc:docMk/>
            <pc:sldMk cId="160421626" sldId="288"/>
            <ac:spMk id="4" creationId="{46A1BC97-F238-024A-85EB-CC5F79EE4B0B}"/>
          </ac:spMkLst>
        </pc:spChg>
        <pc:spChg chg="mod">
          <ac:chgData name="Sébastien GERARD" userId="a181de71-c180-46ab-b6c7-1998441f2118" providerId="ADAL" clId="{BF554527-A901-984F-BCDA-0CBB34349BF8}" dt="2020-01-17T16:24:50.814" v="2184" actId="20577"/>
          <ac:spMkLst>
            <pc:docMk/>
            <pc:sldMk cId="160421626" sldId="288"/>
            <ac:spMk id="9" creationId="{7440F508-70DD-6E48-B062-A4503B79455C}"/>
          </ac:spMkLst>
        </pc:spChg>
        <pc:spChg chg="mod">
          <ac:chgData name="Sébastien GERARD" userId="a181de71-c180-46ab-b6c7-1998441f2118" providerId="ADAL" clId="{BF554527-A901-984F-BCDA-0CBB34349BF8}" dt="2020-01-17T16:21:02.329" v="2116" actId="208"/>
          <ac:spMkLst>
            <pc:docMk/>
            <pc:sldMk cId="160421626" sldId="288"/>
            <ac:spMk id="13" creationId="{5A906A9B-6120-524D-8076-24F26FAE7F75}"/>
          </ac:spMkLst>
        </pc:spChg>
        <pc:spChg chg="mod">
          <ac:chgData name="Sébastien GERARD" userId="a181de71-c180-46ab-b6c7-1998441f2118" providerId="ADAL" clId="{BF554527-A901-984F-BCDA-0CBB34349BF8}" dt="2020-01-20T08:44:16.528" v="3755" actId="20577"/>
          <ac:spMkLst>
            <pc:docMk/>
            <pc:sldMk cId="160421626" sldId="288"/>
            <ac:spMk id="14" creationId="{EB2CB4C0-85A8-E848-B1C4-489C467E3BBC}"/>
          </ac:spMkLst>
        </pc:spChg>
        <pc:spChg chg="mod">
          <ac:chgData name="Sébastien GERARD" userId="a181de71-c180-46ab-b6c7-1998441f2118" providerId="ADAL" clId="{BF554527-A901-984F-BCDA-0CBB34349BF8}" dt="2020-01-17T16:21:02.329" v="2116" actId="208"/>
          <ac:spMkLst>
            <pc:docMk/>
            <pc:sldMk cId="160421626" sldId="288"/>
            <ac:spMk id="15" creationId="{D653B852-985A-FD45-932B-FD21A3E77B5E}"/>
          </ac:spMkLst>
        </pc:spChg>
        <pc:spChg chg="mod">
          <ac:chgData name="Sébastien GERARD" userId="a181de71-c180-46ab-b6c7-1998441f2118" providerId="ADAL" clId="{BF554527-A901-984F-BCDA-0CBB34349BF8}" dt="2020-01-17T16:21:13.485" v="2119" actId="207"/>
          <ac:spMkLst>
            <pc:docMk/>
            <pc:sldMk cId="160421626" sldId="288"/>
            <ac:spMk id="16" creationId="{1B2E4803-132D-A540-A949-5B34F4566350}"/>
          </ac:spMkLst>
        </pc:spChg>
        <pc:spChg chg="mod">
          <ac:chgData name="Sébastien GERARD" userId="a181de71-c180-46ab-b6c7-1998441f2118" providerId="ADAL" clId="{BF554527-A901-984F-BCDA-0CBB34349BF8}" dt="2020-01-17T16:21:02.329" v="2116" actId="208"/>
          <ac:spMkLst>
            <pc:docMk/>
            <pc:sldMk cId="160421626" sldId="288"/>
            <ac:spMk id="17" creationId="{2038B29D-0D6F-694B-B27A-F9EA7941BB85}"/>
          </ac:spMkLst>
        </pc:spChg>
        <pc:spChg chg="mod">
          <ac:chgData name="Sébastien GERARD" userId="a181de71-c180-46ab-b6c7-1998441f2118" providerId="ADAL" clId="{BF554527-A901-984F-BCDA-0CBB34349BF8}" dt="2020-01-17T16:21:28.585" v="2127" actId="20577"/>
          <ac:spMkLst>
            <pc:docMk/>
            <pc:sldMk cId="160421626" sldId="288"/>
            <ac:spMk id="18" creationId="{35DE2825-7736-044E-928C-F0FCD82BEC46}"/>
          </ac:spMkLst>
        </pc:spChg>
        <pc:spChg chg="add mod">
          <ac:chgData name="Sébastien GERARD" userId="a181de71-c180-46ab-b6c7-1998441f2118" providerId="ADAL" clId="{BF554527-A901-984F-BCDA-0CBB34349BF8}" dt="2020-01-17T16:24:26.419" v="2182" actId="20577"/>
          <ac:spMkLst>
            <pc:docMk/>
            <pc:sldMk cId="160421626" sldId="288"/>
            <ac:spMk id="19" creationId="{48865D9C-7283-E74E-AF5D-9DC673D31F84}"/>
          </ac:spMkLst>
        </pc:spChg>
        <pc:spChg chg="del">
          <ac:chgData name="Sébastien GERARD" userId="a181de71-c180-46ab-b6c7-1998441f2118" providerId="ADAL" clId="{BF554527-A901-984F-BCDA-0CBB34349BF8}" dt="2020-01-17T16:20:24.409" v="2111" actId="478"/>
          <ac:spMkLst>
            <pc:docMk/>
            <pc:sldMk cId="160421626" sldId="288"/>
            <ac:spMk id="73" creationId="{631282AD-0FF0-234E-8A9C-81EB20FB0ABD}"/>
          </ac:spMkLst>
        </pc:spChg>
        <pc:grpChg chg="add">
          <ac:chgData name="Sébastien GERARD" userId="a181de71-c180-46ab-b6c7-1998441f2118" providerId="ADAL" clId="{BF554527-A901-984F-BCDA-0CBB34349BF8}" dt="2020-01-17T16:20:27.457" v="2113"/>
          <ac:grpSpMkLst>
            <pc:docMk/>
            <pc:sldMk cId="160421626" sldId="288"/>
            <ac:grpSpMk id="6" creationId="{D59D4379-EC24-BF43-9091-73906A86F6D4}"/>
          </ac:grpSpMkLst>
        </pc:grpChg>
      </pc:sldChg>
      <pc:sldChg chg="addSp delSp modSp add">
        <pc:chgData name="Sébastien GERARD" userId="a181de71-c180-46ab-b6c7-1998441f2118" providerId="ADAL" clId="{BF554527-A901-984F-BCDA-0CBB34349BF8}" dt="2020-01-21T08:41:29.196" v="3767"/>
        <pc:sldMkLst>
          <pc:docMk/>
          <pc:sldMk cId="3180674864" sldId="289"/>
        </pc:sldMkLst>
        <pc:spChg chg="mod">
          <ac:chgData name="Sébastien GERARD" userId="a181de71-c180-46ab-b6c7-1998441f2118" providerId="ADAL" clId="{BF554527-A901-984F-BCDA-0CBB34349BF8}" dt="2020-01-20T09:03:49.970" v="3764" actId="13926"/>
          <ac:spMkLst>
            <pc:docMk/>
            <pc:sldMk cId="3180674864" sldId="289"/>
            <ac:spMk id="5" creationId="{F544E731-4362-4738-B6B8-A265B865AAF9}"/>
          </ac:spMkLst>
        </pc:spChg>
        <pc:spChg chg="add del">
          <ac:chgData name="Sébastien GERARD" userId="a181de71-c180-46ab-b6c7-1998441f2118" providerId="ADAL" clId="{BF554527-A901-984F-BCDA-0CBB34349BF8}" dt="2020-01-21T08:41:29.196" v="3767"/>
          <ac:spMkLst>
            <pc:docMk/>
            <pc:sldMk cId="3180674864" sldId="289"/>
            <ac:spMk id="7" creationId="{2904A558-53A9-3F4B-9C0B-606671A3FC7D}"/>
          </ac:spMkLst>
        </pc:spChg>
      </pc:sldChg>
      <pc:sldChg chg="modSp add">
        <pc:chgData name="Sébastien GERARD" userId="a181de71-c180-46ab-b6c7-1998441f2118" providerId="ADAL" clId="{BF554527-A901-984F-BCDA-0CBB34349BF8}" dt="2020-01-21T08:44:16.765" v="3848" actId="20577"/>
        <pc:sldMkLst>
          <pc:docMk/>
          <pc:sldMk cId="3943753858" sldId="373"/>
        </pc:sldMkLst>
        <pc:spChg chg="mod">
          <ac:chgData name="Sébastien GERARD" userId="a181de71-c180-46ab-b6c7-1998441f2118" providerId="ADAL" clId="{BF554527-A901-984F-BCDA-0CBB34349BF8}" dt="2020-01-21T08:41:52.310" v="3771" actId="20577"/>
          <ac:spMkLst>
            <pc:docMk/>
            <pc:sldMk cId="3943753858" sldId="373"/>
            <ac:spMk id="3" creationId="{00000000-0000-0000-0000-000000000000}"/>
          </ac:spMkLst>
        </pc:spChg>
        <pc:spChg chg="mod">
          <ac:chgData name="Sébastien GERARD" userId="a181de71-c180-46ab-b6c7-1998441f2118" providerId="ADAL" clId="{BF554527-A901-984F-BCDA-0CBB34349BF8}" dt="2020-01-21T08:44:16.765" v="3848" actId="20577"/>
          <ac:spMkLst>
            <pc:docMk/>
            <pc:sldMk cId="3943753858" sldId="373"/>
            <ac:spMk id="5" creationId="{00000000-0000-0000-0000-000000000000}"/>
          </ac:spMkLst>
        </pc:spChg>
        <pc:spChg chg="mod">
          <ac:chgData name="Sébastien GERARD" userId="a181de71-c180-46ab-b6c7-1998441f2118" providerId="ADAL" clId="{BF554527-A901-984F-BCDA-0CBB34349BF8}" dt="2020-01-21T08:43:56.267" v="3846" actId="20577"/>
          <ac:spMkLst>
            <pc:docMk/>
            <pc:sldMk cId="3943753858" sldId="373"/>
            <ac:spMk id="6" creationId="{00000000-0000-0000-0000-000000000000}"/>
          </ac:spMkLst>
        </pc:spChg>
      </pc:sldChg>
      <pc:sldChg chg="add">
        <pc:chgData name="Sébastien GERARD" userId="a181de71-c180-46ab-b6c7-1998441f2118" providerId="ADAL" clId="{BF554527-A901-984F-BCDA-0CBB34349BF8}" dt="2020-01-17T16:25:07.719" v="2185"/>
        <pc:sldMkLst>
          <pc:docMk/>
          <pc:sldMk cId="2219031905" sldId="374"/>
        </pc:sldMkLst>
      </pc:sldChg>
      <pc:sldChg chg="add">
        <pc:chgData name="Sébastien GERARD" userId="a181de71-c180-46ab-b6c7-1998441f2118" providerId="ADAL" clId="{BF554527-A901-984F-BCDA-0CBB34349BF8}" dt="2020-01-17T16:25:37.157" v="2189"/>
        <pc:sldMkLst>
          <pc:docMk/>
          <pc:sldMk cId="4255325029" sldId="382"/>
        </pc:sldMkLst>
      </pc:sldChg>
      <pc:sldChg chg="add del">
        <pc:chgData name="Sébastien GERARD" userId="a181de71-c180-46ab-b6c7-1998441f2118" providerId="ADAL" clId="{BF554527-A901-984F-BCDA-0CBB34349BF8}" dt="2020-01-17T15:24:18.600" v="1147"/>
        <pc:sldMkLst>
          <pc:docMk/>
          <pc:sldMk cId="230514489" sldId="493"/>
        </pc:sldMkLst>
      </pc:sldChg>
      <pc:sldChg chg="add del">
        <pc:chgData name="Sébastien GERARD" userId="a181de71-c180-46ab-b6c7-1998441f2118" providerId="ADAL" clId="{BF554527-A901-984F-BCDA-0CBB34349BF8}" dt="2020-01-17T15:24:18.600" v="1147"/>
        <pc:sldMkLst>
          <pc:docMk/>
          <pc:sldMk cId="4170004518" sldId="1149"/>
        </pc:sldMkLst>
      </pc:sldChg>
      <pc:sldChg chg="modSp add">
        <pc:chgData name="Sébastien GERARD" userId="a181de71-c180-46ab-b6c7-1998441f2118" providerId="ADAL" clId="{BF554527-A901-984F-BCDA-0CBB34349BF8}" dt="2020-01-17T16:26:57.793" v="2275" actId="20577"/>
        <pc:sldMkLst>
          <pc:docMk/>
          <pc:sldMk cId="2416241725" sldId="1201"/>
        </pc:sldMkLst>
        <pc:spChg chg="mod">
          <ac:chgData name="Sébastien GERARD" userId="a181de71-c180-46ab-b6c7-1998441f2118" providerId="ADAL" clId="{BF554527-A901-984F-BCDA-0CBB34349BF8}" dt="2020-01-17T16:26:57.793" v="2275" actId="20577"/>
          <ac:spMkLst>
            <pc:docMk/>
            <pc:sldMk cId="2416241725" sldId="1201"/>
            <ac:spMk id="14" creationId="{00000000-0000-0000-0000-000000000000}"/>
          </ac:spMkLst>
        </pc:spChg>
      </pc:sldChg>
      <pc:sldChg chg="modSp add">
        <pc:chgData name="Sébastien GERARD" userId="a181de71-c180-46ab-b6c7-1998441f2118" providerId="ADAL" clId="{BF554527-A901-984F-BCDA-0CBB34349BF8}" dt="2020-01-22T08:31:28.877" v="4472" actId="20577"/>
        <pc:sldMkLst>
          <pc:docMk/>
          <pc:sldMk cId="2278576270" sldId="1206"/>
        </pc:sldMkLst>
        <pc:spChg chg="mod">
          <ac:chgData name="Sébastien GERARD" userId="a181de71-c180-46ab-b6c7-1998441f2118" providerId="ADAL" clId="{BF554527-A901-984F-BCDA-0CBB34349BF8}" dt="2020-01-22T08:31:28.877" v="4472" actId="20577"/>
          <ac:spMkLst>
            <pc:docMk/>
            <pc:sldMk cId="2278576270" sldId="1206"/>
            <ac:spMk id="2" creationId="{43DA8C01-99B5-2C42-AE90-45B51E1A58D1}"/>
          </ac:spMkLst>
        </pc:spChg>
        <pc:spChg chg="mod">
          <ac:chgData name="Sébastien GERARD" userId="a181de71-c180-46ab-b6c7-1998441f2118" providerId="ADAL" clId="{BF554527-A901-984F-BCDA-0CBB34349BF8}" dt="2020-01-17T16:25:50.866" v="2192" actId="20577"/>
          <ac:spMkLst>
            <pc:docMk/>
            <pc:sldMk cId="2278576270" sldId="1206"/>
            <ac:spMk id="3" creationId="{8685D1C9-1C1D-604E-91AC-2764C6EA6C26}"/>
          </ac:spMkLst>
        </pc:spChg>
        <pc:spChg chg="mod">
          <ac:chgData name="Sébastien GERARD" userId="a181de71-c180-46ab-b6c7-1998441f2118" providerId="ADAL" clId="{BF554527-A901-984F-BCDA-0CBB34349BF8}" dt="2020-01-17T16:25:52.133" v="2193" actId="20577"/>
          <ac:spMkLst>
            <pc:docMk/>
            <pc:sldMk cId="2278576270" sldId="1206"/>
            <ac:spMk id="4" creationId="{75C144A2-8665-BF4C-B115-E5084CA6D0CE}"/>
          </ac:spMkLst>
        </pc:spChg>
        <pc:spChg chg="mod">
          <ac:chgData name="Sébastien GERARD" userId="a181de71-c180-46ab-b6c7-1998441f2118" providerId="ADAL" clId="{BF554527-A901-984F-BCDA-0CBB34349BF8}" dt="2020-01-20T09:01:30.437" v="3760" actId="13926"/>
          <ac:spMkLst>
            <pc:docMk/>
            <pc:sldMk cId="2278576270" sldId="1206"/>
            <ac:spMk id="5" creationId="{E6FE633F-29FA-7643-A9C1-69842AFBEF71}"/>
          </ac:spMkLst>
        </pc:spChg>
        <pc:spChg chg="mod">
          <ac:chgData name="Sébastien GERARD" userId="a181de71-c180-46ab-b6c7-1998441f2118" providerId="ADAL" clId="{BF554527-A901-984F-BCDA-0CBB34349BF8}" dt="2020-01-17T16:25:53.323" v="2194" actId="20577"/>
          <ac:spMkLst>
            <pc:docMk/>
            <pc:sldMk cId="2278576270" sldId="1206"/>
            <ac:spMk id="6" creationId="{86411A54-AEB8-1C46-A712-0E74CCA40A5A}"/>
          </ac:spMkLst>
        </pc:spChg>
      </pc:sldChg>
      <pc:sldChg chg="modSp add del ord">
        <pc:chgData name="Sébastien GERARD" userId="a181de71-c180-46ab-b6c7-1998441f2118" providerId="ADAL" clId="{BF554527-A901-984F-BCDA-0CBB34349BF8}" dt="2020-01-21T08:41:36.356" v="3769" actId="2696"/>
        <pc:sldMkLst>
          <pc:docMk/>
          <pc:sldMk cId="2429173793" sldId="1207"/>
        </pc:sldMkLst>
        <pc:spChg chg="mod">
          <ac:chgData name="Sébastien GERARD" userId="a181de71-c180-46ab-b6c7-1998441f2118" providerId="ADAL" clId="{BF554527-A901-984F-BCDA-0CBB34349BF8}" dt="2020-01-17T16:26:08.978" v="2211" actId="20577"/>
          <ac:spMkLst>
            <pc:docMk/>
            <pc:sldMk cId="2429173793" sldId="1207"/>
            <ac:spMk id="2" creationId="{43DA8C01-99B5-2C42-AE90-45B51E1A58D1}"/>
          </ac:spMkLst>
        </pc:spChg>
        <pc:spChg chg="mod">
          <ac:chgData name="Sébastien GERARD" userId="a181de71-c180-46ab-b6c7-1998441f2118" providerId="ADAL" clId="{BF554527-A901-984F-BCDA-0CBB34349BF8}" dt="2020-01-20T09:01:25.353" v="3759" actId="13926"/>
          <ac:spMkLst>
            <pc:docMk/>
            <pc:sldMk cId="2429173793" sldId="1207"/>
            <ac:spMk id="5" creationId="{E6FE633F-29FA-7643-A9C1-69842AFBEF71}"/>
          </ac:spMkLst>
        </pc:spChg>
      </pc:sldChg>
      <pc:sldChg chg="modSp add">
        <pc:chgData name="Sébastien GERARD" userId="a181de71-c180-46ab-b6c7-1998441f2118" providerId="ADAL" clId="{BF554527-A901-984F-BCDA-0CBB34349BF8}" dt="2020-01-20T09:01:34.989" v="3761" actId="13926"/>
        <pc:sldMkLst>
          <pc:docMk/>
          <pc:sldMk cId="797606684" sldId="1208"/>
        </pc:sldMkLst>
        <pc:spChg chg="mod">
          <ac:chgData name="Sébastien GERARD" userId="a181de71-c180-46ab-b6c7-1998441f2118" providerId="ADAL" clId="{BF554527-A901-984F-BCDA-0CBB34349BF8}" dt="2020-01-17T16:26:18.053" v="2235" actId="20577"/>
          <ac:spMkLst>
            <pc:docMk/>
            <pc:sldMk cId="797606684" sldId="1208"/>
            <ac:spMk id="2" creationId="{43DA8C01-99B5-2C42-AE90-45B51E1A58D1}"/>
          </ac:spMkLst>
        </pc:spChg>
        <pc:spChg chg="mod">
          <ac:chgData name="Sébastien GERARD" userId="a181de71-c180-46ab-b6c7-1998441f2118" providerId="ADAL" clId="{BF554527-A901-984F-BCDA-0CBB34349BF8}" dt="2020-01-20T09:01:34.989" v="3761" actId="13926"/>
          <ac:spMkLst>
            <pc:docMk/>
            <pc:sldMk cId="797606684" sldId="1208"/>
            <ac:spMk id="5" creationId="{E6FE633F-29FA-7643-A9C1-69842AFBEF71}"/>
          </ac:spMkLst>
        </pc:spChg>
      </pc:sldChg>
      <pc:sldChg chg="modSp add">
        <pc:chgData name="Sébastien GERARD" userId="a181de71-c180-46ab-b6c7-1998441f2118" providerId="ADAL" clId="{BF554527-A901-984F-BCDA-0CBB34349BF8}" dt="2020-01-17T16:28:25.434" v="2294" actId="20577"/>
        <pc:sldMkLst>
          <pc:docMk/>
          <pc:sldMk cId="2631450973" sldId="1209"/>
        </pc:sldMkLst>
        <pc:spChg chg="mod">
          <ac:chgData name="Sébastien GERARD" userId="a181de71-c180-46ab-b6c7-1998441f2118" providerId="ADAL" clId="{BF554527-A901-984F-BCDA-0CBB34349BF8}" dt="2020-01-17T16:28:25.434" v="2294" actId="20577"/>
          <ac:spMkLst>
            <pc:docMk/>
            <pc:sldMk cId="2631450973" sldId="1209"/>
            <ac:spMk id="5" creationId="{83775252-EE14-4CF4-9659-CD4D08576D9C}"/>
          </ac:spMkLst>
        </pc:spChg>
      </pc:sldChg>
      <pc:sldChg chg="addSp delSp modSp add">
        <pc:chgData name="Sébastien GERARD" userId="a181de71-c180-46ab-b6c7-1998441f2118" providerId="ADAL" clId="{BF554527-A901-984F-BCDA-0CBB34349BF8}" dt="2020-01-20T08:48:01.970" v="3756" actId="14734"/>
        <pc:sldMkLst>
          <pc:docMk/>
          <pc:sldMk cId="2209273993" sldId="1210"/>
        </pc:sldMkLst>
        <pc:spChg chg="mod">
          <ac:chgData name="Sébastien GERARD" userId="a181de71-c180-46ab-b6c7-1998441f2118" providerId="ADAL" clId="{BF554527-A901-984F-BCDA-0CBB34349BF8}" dt="2020-01-17T16:28:37.330" v="2315" actId="20577"/>
          <ac:spMkLst>
            <pc:docMk/>
            <pc:sldMk cId="2209273993" sldId="1210"/>
            <ac:spMk id="2" creationId="{A5472369-8CEC-4F40-89A4-7053A5A7366B}"/>
          </ac:spMkLst>
        </pc:spChg>
        <pc:spChg chg="add">
          <ac:chgData name="Sébastien GERARD" userId="a181de71-c180-46ab-b6c7-1998441f2118" providerId="ADAL" clId="{BF554527-A901-984F-BCDA-0CBB34349BF8}" dt="2020-01-17T16:30:45.719" v="2349"/>
          <ac:spMkLst>
            <pc:docMk/>
            <pc:sldMk cId="2209273993" sldId="1210"/>
            <ac:spMk id="6" creationId="{F9868BE3-BC2B-2449-AF8F-26E73D2F1409}"/>
          </ac:spMkLst>
        </pc:spChg>
        <pc:spChg chg="mod">
          <ac:chgData name="Sébastien GERARD" userId="a181de71-c180-46ab-b6c7-1998441f2118" providerId="ADAL" clId="{BF554527-A901-984F-BCDA-0CBB34349BF8}" dt="2020-01-17T16:35:08.750" v="2422" actId="20577"/>
          <ac:spMkLst>
            <pc:docMk/>
            <pc:sldMk cId="2209273993" sldId="1210"/>
            <ac:spMk id="73" creationId="{631282AD-0FF0-234E-8A9C-81EB20FB0ABD}"/>
          </ac:spMkLst>
        </pc:spChg>
        <pc:graphicFrameChg chg="del">
          <ac:chgData name="Sébastien GERARD" userId="a181de71-c180-46ab-b6c7-1998441f2118" providerId="ADAL" clId="{BF554527-A901-984F-BCDA-0CBB34349BF8}" dt="2020-01-17T16:29:29.782" v="2319" actId="478"/>
          <ac:graphicFrameMkLst>
            <pc:docMk/>
            <pc:sldMk cId="2209273993" sldId="1210"/>
            <ac:graphicFrameMk id="3" creationId="{7200FACF-8CBA-F642-B8CC-B0CA963A24E4}"/>
          </ac:graphicFrameMkLst>
        </pc:graphicFrameChg>
        <pc:graphicFrameChg chg="add mod modGraphic">
          <ac:chgData name="Sébastien GERARD" userId="a181de71-c180-46ab-b6c7-1998441f2118" providerId="ADAL" clId="{BF554527-A901-984F-BCDA-0CBB34349BF8}" dt="2020-01-20T08:48:01.970" v="3756" actId="14734"/>
          <ac:graphicFrameMkLst>
            <pc:docMk/>
            <pc:sldMk cId="2209273993" sldId="1210"/>
            <ac:graphicFrameMk id="5" creationId="{3774F4EC-E360-504C-8EEC-F7B6084E505C}"/>
          </ac:graphicFrameMkLst>
        </pc:graphicFrameChg>
        <pc:graphicFrameChg chg="add mod modGraphic">
          <ac:chgData name="Sébastien GERARD" userId="a181de71-c180-46ab-b6c7-1998441f2118" providerId="ADAL" clId="{BF554527-A901-984F-BCDA-0CBB34349BF8}" dt="2020-01-17T16:35:17.886" v="2424" actId="1076"/>
          <ac:graphicFrameMkLst>
            <pc:docMk/>
            <pc:sldMk cId="2209273993" sldId="1210"/>
            <ac:graphicFrameMk id="7" creationId="{7E1F33F0-82C6-7C44-BC80-F7E1A7549303}"/>
          </ac:graphicFrameMkLst>
        </pc:graphicFrameChg>
      </pc:sldChg>
      <pc:sldChg chg="delSp modSp add">
        <pc:chgData name="Sébastien GERARD" userId="a181de71-c180-46ab-b6c7-1998441f2118" providerId="ADAL" clId="{BF554527-A901-984F-BCDA-0CBB34349BF8}" dt="2020-01-20T08:51:24.263" v="3757" actId="478"/>
        <pc:sldMkLst>
          <pc:docMk/>
          <pc:sldMk cId="3699872862" sldId="1211"/>
        </pc:sldMkLst>
        <pc:spChg chg="mod">
          <ac:chgData name="Sébastien GERARD" userId="a181de71-c180-46ab-b6c7-1998441f2118" providerId="ADAL" clId="{BF554527-A901-984F-BCDA-0CBB34349BF8}" dt="2020-01-17T16:33:42.535" v="2400" actId="20577"/>
          <ac:spMkLst>
            <pc:docMk/>
            <pc:sldMk cId="3699872862" sldId="1211"/>
            <ac:spMk id="2" creationId="{A5472369-8CEC-4F40-89A4-7053A5A7366B}"/>
          </ac:spMkLst>
        </pc:spChg>
        <pc:spChg chg="del">
          <ac:chgData name="Sébastien GERARD" userId="a181de71-c180-46ab-b6c7-1998441f2118" providerId="ADAL" clId="{BF554527-A901-984F-BCDA-0CBB34349BF8}" dt="2020-01-20T08:51:24.263" v="3757" actId="478"/>
          <ac:spMkLst>
            <pc:docMk/>
            <pc:sldMk cId="3699872862" sldId="1211"/>
            <ac:spMk id="6" creationId="{F9868BE3-BC2B-2449-AF8F-26E73D2F1409}"/>
          </ac:spMkLst>
        </pc:spChg>
        <pc:spChg chg="mod">
          <ac:chgData name="Sébastien GERARD" userId="a181de71-c180-46ab-b6c7-1998441f2118" providerId="ADAL" clId="{BF554527-A901-984F-BCDA-0CBB34349BF8}" dt="2020-01-17T16:34:50.123" v="2418" actId="27636"/>
          <ac:spMkLst>
            <pc:docMk/>
            <pc:sldMk cId="3699872862" sldId="1211"/>
            <ac:spMk id="73" creationId="{631282AD-0FF0-234E-8A9C-81EB20FB0ABD}"/>
          </ac:spMkLst>
        </pc:spChg>
        <pc:graphicFrameChg chg="del modGraphic">
          <ac:chgData name="Sébastien GERARD" userId="a181de71-c180-46ab-b6c7-1998441f2118" providerId="ADAL" clId="{BF554527-A901-984F-BCDA-0CBB34349BF8}" dt="2020-01-17T16:33:36.012" v="2380" actId="478"/>
          <ac:graphicFrameMkLst>
            <pc:docMk/>
            <pc:sldMk cId="3699872862" sldId="1211"/>
            <ac:graphicFrameMk id="5" creationId="{3774F4EC-E360-504C-8EEC-F7B6084E505C}"/>
          </ac:graphicFrameMkLst>
        </pc:graphicFrameChg>
        <pc:graphicFrameChg chg="del">
          <ac:chgData name="Sébastien GERARD" userId="a181de71-c180-46ab-b6c7-1998441f2118" providerId="ADAL" clId="{BF554527-A901-984F-BCDA-0CBB34349BF8}" dt="2020-01-17T16:33:37.179" v="2381" actId="478"/>
          <ac:graphicFrameMkLst>
            <pc:docMk/>
            <pc:sldMk cId="3699872862" sldId="1211"/>
            <ac:graphicFrameMk id="7" creationId="{7E1F33F0-82C6-7C44-BC80-F7E1A7549303}"/>
          </ac:graphicFrameMkLst>
        </pc:graphicFrameChg>
      </pc:sldChg>
      <pc:sldChg chg="add del">
        <pc:chgData name="Sébastien GERARD" userId="a181de71-c180-46ab-b6c7-1998441f2118" providerId="ADAL" clId="{BF554527-A901-984F-BCDA-0CBB34349BF8}" dt="2020-01-17T16:33:48.249" v="2403"/>
        <pc:sldMkLst>
          <pc:docMk/>
          <pc:sldMk cId="2087759599" sldId="1212"/>
        </pc:sldMkLst>
      </pc:sldChg>
      <pc:sldChg chg="modSp add del ord">
        <pc:chgData name="Sébastien GERARD" userId="a181de71-c180-46ab-b6c7-1998441f2118" providerId="ADAL" clId="{BF554527-A901-984F-BCDA-0CBB34349BF8}" dt="2020-01-20T09:08:43.793" v="3765" actId="2696"/>
        <pc:sldMkLst>
          <pc:docMk/>
          <pc:sldMk cId="2988395403" sldId="1212"/>
        </pc:sldMkLst>
        <pc:spChg chg="mod">
          <ac:chgData name="Sébastien GERARD" userId="a181de71-c180-46ab-b6c7-1998441f2118" providerId="ADAL" clId="{BF554527-A901-984F-BCDA-0CBB34349BF8}" dt="2020-01-20T08:23:44.347" v="3665" actId="20577"/>
          <ac:spMkLst>
            <pc:docMk/>
            <pc:sldMk cId="2988395403" sldId="1212"/>
            <ac:spMk id="2" creationId="{43DA8C01-99B5-2C42-AE90-45B51E1A58D1}"/>
          </ac:spMkLst>
        </pc:spChg>
        <pc:spChg chg="mod">
          <ac:chgData name="Sébastien GERARD" userId="a181de71-c180-46ab-b6c7-1998441f2118" providerId="ADAL" clId="{BF554527-A901-984F-BCDA-0CBB34349BF8}" dt="2020-01-20T09:01:22.220" v="3758" actId="13926"/>
          <ac:spMkLst>
            <pc:docMk/>
            <pc:sldMk cId="2988395403" sldId="1212"/>
            <ac:spMk id="5" creationId="{E6FE633F-29FA-7643-A9C1-69842AFBEF71}"/>
          </ac:spMkLst>
        </pc:spChg>
      </pc:sldChg>
      <pc:sldChg chg="addSp delSp modSp new">
        <pc:chgData name="Sébastien GERARD" userId="a181de71-c180-46ab-b6c7-1998441f2118" providerId="ADAL" clId="{BF554527-A901-984F-BCDA-0CBB34349BF8}" dt="2020-01-22T08:17:35.425" v="4457" actId="1076"/>
        <pc:sldMkLst>
          <pc:docMk/>
          <pc:sldMk cId="3558631569" sldId="1212"/>
        </pc:sldMkLst>
        <pc:spChg chg="mod">
          <ac:chgData name="Sébastien GERARD" userId="a181de71-c180-46ab-b6c7-1998441f2118" providerId="ADAL" clId="{BF554527-A901-984F-BCDA-0CBB34349BF8}" dt="2020-01-22T08:10:39.360" v="4272"/>
          <ac:spMkLst>
            <pc:docMk/>
            <pc:sldMk cId="3558631569" sldId="1212"/>
            <ac:spMk id="2" creationId="{9F28E4DD-3B4D-1B44-8C2F-7801E9777ABE}"/>
          </ac:spMkLst>
        </pc:spChg>
        <pc:spChg chg="del">
          <ac:chgData name="Sébastien GERARD" userId="a181de71-c180-46ab-b6c7-1998441f2118" providerId="ADAL" clId="{BF554527-A901-984F-BCDA-0CBB34349BF8}" dt="2020-01-22T08:07:03.360" v="4239" actId="478"/>
          <ac:spMkLst>
            <pc:docMk/>
            <pc:sldMk cId="3558631569" sldId="1212"/>
            <ac:spMk id="3" creationId="{5513CA5F-FA28-754C-90E8-BF2FE1046149}"/>
          </ac:spMkLst>
        </pc:spChg>
        <pc:spChg chg="add mod">
          <ac:chgData name="Sébastien GERARD" userId="a181de71-c180-46ab-b6c7-1998441f2118" providerId="ADAL" clId="{BF554527-A901-984F-BCDA-0CBB34349BF8}" dt="2020-01-22T08:15:01.528" v="4451" actId="167"/>
          <ac:spMkLst>
            <pc:docMk/>
            <pc:sldMk cId="3558631569" sldId="1212"/>
            <ac:spMk id="7" creationId="{2D9B5A2F-2205-044B-AF9F-4841CE7664D5}"/>
          </ac:spMkLst>
        </pc:spChg>
        <pc:picChg chg="add mod">
          <ac:chgData name="Sébastien GERARD" userId="a181de71-c180-46ab-b6c7-1998441f2118" providerId="ADAL" clId="{BF554527-A901-984F-BCDA-0CBB34349BF8}" dt="2020-01-22T08:15:23.127" v="4454" actId="1076"/>
          <ac:picMkLst>
            <pc:docMk/>
            <pc:sldMk cId="3558631569" sldId="1212"/>
            <ac:picMk id="4" creationId="{9E90C0D1-DDA6-BC48-BD80-058700EDF607}"/>
          </ac:picMkLst>
        </pc:picChg>
        <pc:picChg chg="add mod">
          <ac:chgData name="Sébastien GERARD" userId="a181de71-c180-46ab-b6c7-1998441f2118" providerId="ADAL" clId="{BF554527-A901-984F-BCDA-0CBB34349BF8}" dt="2020-01-22T08:15:25.708" v="4455" actId="1076"/>
          <ac:picMkLst>
            <pc:docMk/>
            <pc:sldMk cId="3558631569" sldId="1212"/>
            <ac:picMk id="5" creationId="{E14B60B7-7747-0E4E-A5EC-372CEE25F903}"/>
          </ac:picMkLst>
        </pc:picChg>
        <pc:picChg chg="add mod">
          <ac:chgData name="Sébastien GERARD" userId="a181de71-c180-46ab-b6c7-1998441f2118" providerId="ADAL" clId="{BF554527-A901-984F-BCDA-0CBB34349BF8}" dt="2020-01-22T08:17:35.425" v="4457" actId="1076"/>
          <ac:picMkLst>
            <pc:docMk/>
            <pc:sldMk cId="3558631569" sldId="1212"/>
            <ac:picMk id="6" creationId="{3DBF9F5E-6D6A-2B4D-A1EF-24DB1A9B3844}"/>
          </ac:picMkLst>
        </pc:picChg>
      </pc:sldChg>
      <pc:sldChg chg="addSp delSp modSp add">
        <pc:chgData name="Sébastien GERARD" userId="a181de71-c180-46ab-b6c7-1998441f2118" providerId="ADAL" clId="{BF554527-A901-984F-BCDA-0CBB34349BF8}" dt="2020-01-22T10:51:10.001" v="4630" actId="166"/>
        <pc:sldMkLst>
          <pc:docMk/>
          <pc:sldMk cId="2108798431" sldId="1213"/>
        </pc:sldMkLst>
        <pc:spChg chg="mod">
          <ac:chgData name="Sébastien GERARD" userId="a181de71-c180-46ab-b6c7-1998441f2118" providerId="ADAL" clId="{BF554527-A901-984F-BCDA-0CBB34349BF8}" dt="2020-01-22T10:23:39.139" v="4515" actId="20577"/>
          <ac:spMkLst>
            <pc:docMk/>
            <pc:sldMk cId="2108798431" sldId="1213"/>
            <ac:spMk id="2" creationId="{9F28E4DD-3B4D-1B44-8C2F-7801E9777ABE}"/>
          </ac:spMkLst>
        </pc:spChg>
        <pc:spChg chg="mod">
          <ac:chgData name="Sébastien GERARD" userId="a181de71-c180-46ab-b6c7-1998441f2118" providerId="ADAL" clId="{BF554527-A901-984F-BCDA-0CBB34349BF8}" dt="2020-01-22T10:51:10.001" v="4630" actId="166"/>
          <ac:spMkLst>
            <pc:docMk/>
            <pc:sldMk cId="2108798431" sldId="1213"/>
            <ac:spMk id="7" creationId="{2D9B5A2F-2205-044B-AF9F-4841CE7664D5}"/>
          </ac:spMkLst>
        </pc:spChg>
        <pc:picChg chg="del">
          <ac:chgData name="Sébastien GERARD" userId="a181de71-c180-46ab-b6c7-1998441f2118" providerId="ADAL" clId="{BF554527-A901-984F-BCDA-0CBB34349BF8}" dt="2020-01-22T10:23:40.685" v="4516" actId="478"/>
          <ac:picMkLst>
            <pc:docMk/>
            <pc:sldMk cId="2108798431" sldId="1213"/>
            <ac:picMk id="4" creationId="{9E90C0D1-DDA6-BC48-BD80-058700EDF607}"/>
          </ac:picMkLst>
        </pc:picChg>
        <pc:picChg chg="del">
          <ac:chgData name="Sébastien GERARD" userId="a181de71-c180-46ab-b6c7-1998441f2118" providerId="ADAL" clId="{BF554527-A901-984F-BCDA-0CBB34349BF8}" dt="2020-01-22T10:23:41.396" v="4517" actId="478"/>
          <ac:picMkLst>
            <pc:docMk/>
            <pc:sldMk cId="2108798431" sldId="1213"/>
            <ac:picMk id="5" creationId="{E14B60B7-7747-0E4E-A5EC-372CEE25F903}"/>
          </ac:picMkLst>
        </pc:picChg>
        <pc:picChg chg="del">
          <ac:chgData name="Sébastien GERARD" userId="a181de71-c180-46ab-b6c7-1998441f2118" providerId="ADAL" clId="{BF554527-A901-984F-BCDA-0CBB34349BF8}" dt="2020-01-22T10:23:42.070" v="4518" actId="478"/>
          <ac:picMkLst>
            <pc:docMk/>
            <pc:sldMk cId="2108798431" sldId="1213"/>
            <ac:picMk id="6" creationId="{3DBF9F5E-6D6A-2B4D-A1EF-24DB1A9B3844}"/>
          </ac:picMkLst>
        </pc:picChg>
        <pc:picChg chg="add mod">
          <ac:chgData name="Sébastien GERARD" userId="a181de71-c180-46ab-b6c7-1998441f2118" providerId="ADAL" clId="{BF554527-A901-984F-BCDA-0CBB34349BF8}" dt="2020-01-22T10:50:59.319" v="4628" actId="14100"/>
          <ac:picMkLst>
            <pc:docMk/>
            <pc:sldMk cId="2108798431" sldId="1213"/>
            <ac:picMk id="1026" creationId="{F198CF7B-D87E-6246-8543-61533660F6CD}"/>
          </ac:picMkLst>
        </pc:picChg>
      </pc:sldChg>
    </pc:docChg>
  </pc:docChgLst>
  <pc:docChgLst>
    <pc:chgData name="Anne-Sophie Deweys" userId="S::adeweys@adflux.net::24c64a39-f961-4ad3-a362-beea6652158d" providerId="AD" clId="Web-{6A74276F-7A0A-49A1-AD0E-227ED288B626}"/>
    <pc:docChg chg="addSld delSld modSld modSection">
      <pc:chgData name="Anne-Sophie Deweys" userId="S::adeweys@adflux.net::24c64a39-f961-4ad3-a362-beea6652158d" providerId="AD" clId="Web-{6A74276F-7A0A-49A1-AD0E-227ED288B626}" dt="2020-02-02T10:17:25.652" v="22"/>
      <pc:docMkLst>
        <pc:docMk/>
      </pc:docMkLst>
      <pc:sldChg chg="modSp">
        <pc:chgData name="Anne-Sophie Deweys" userId="S::adeweys@adflux.net::24c64a39-f961-4ad3-a362-beea6652158d" providerId="AD" clId="Web-{6A74276F-7A0A-49A1-AD0E-227ED288B626}" dt="2020-02-02T10:15:54.573" v="16" actId="20577"/>
        <pc:sldMkLst>
          <pc:docMk/>
          <pc:sldMk cId="618094994" sldId="281"/>
        </pc:sldMkLst>
        <pc:spChg chg="mod">
          <ac:chgData name="Anne-Sophie Deweys" userId="S::adeweys@adflux.net::24c64a39-f961-4ad3-a362-beea6652158d" providerId="AD" clId="Web-{6A74276F-7A0A-49A1-AD0E-227ED288B626}" dt="2020-02-02T10:15:54.573" v="16" actId="20577"/>
          <ac:spMkLst>
            <pc:docMk/>
            <pc:sldMk cId="618094994" sldId="281"/>
            <ac:spMk id="69" creationId="{00000000-0000-0000-0000-000000000000}"/>
          </ac:spMkLst>
        </pc:spChg>
      </pc:sldChg>
      <pc:sldChg chg="modSp">
        <pc:chgData name="Anne-Sophie Deweys" userId="S::adeweys@adflux.net::24c64a39-f961-4ad3-a362-beea6652158d" providerId="AD" clId="Web-{6A74276F-7A0A-49A1-AD0E-227ED288B626}" dt="2020-02-02T10:07:35.056" v="0" actId="1076"/>
        <pc:sldMkLst>
          <pc:docMk/>
          <pc:sldMk cId="78535101" sldId="1199"/>
        </pc:sldMkLst>
        <pc:picChg chg="mod">
          <ac:chgData name="Anne-Sophie Deweys" userId="S::adeweys@adflux.net::24c64a39-f961-4ad3-a362-beea6652158d" providerId="AD" clId="Web-{6A74276F-7A0A-49A1-AD0E-227ED288B626}" dt="2020-02-02T10:07:35.056" v="0" actId="1076"/>
          <ac:picMkLst>
            <pc:docMk/>
            <pc:sldMk cId="78535101" sldId="1199"/>
            <ac:picMk id="45" creationId="{6F6E7B51-EB19-9047-B551-3AE5B472D899}"/>
          </ac:picMkLst>
        </pc:picChg>
      </pc:sldChg>
      <pc:sldChg chg="mod modShow">
        <pc:chgData name="Anne-Sophie Deweys" userId="S::adeweys@adflux.net::24c64a39-f961-4ad3-a362-beea6652158d" providerId="AD" clId="Web-{6A74276F-7A0A-49A1-AD0E-227ED288B626}" dt="2020-02-02T10:16:49.777" v="17"/>
        <pc:sldMkLst>
          <pc:docMk/>
          <pc:sldMk cId="963977094" sldId="1200"/>
        </pc:sldMkLst>
      </pc:sldChg>
      <pc:sldChg chg="mod modShow">
        <pc:chgData name="Anne-Sophie Deweys" userId="S::adeweys@adflux.net::24c64a39-f961-4ad3-a362-beea6652158d" providerId="AD" clId="Web-{6A74276F-7A0A-49A1-AD0E-227ED288B626}" dt="2020-02-02T10:17:04.121" v="20"/>
        <pc:sldMkLst>
          <pc:docMk/>
          <pc:sldMk cId="3141818235" sldId="1202"/>
        </pc:sldMkLst>
      </pc:sldChg>
      <pc:sldChg chg="mod modShow">
        <pc:chgData name="Anne-Sophie Deweys" userId="S::adeweys@adflux.net::24c64a39-f961-4ad3-a362-beea6652158d" providerId="AD" clId="Web-{6A74276F-7A0A-49A1-AD0E-227ED288B626}" dt="2020-02-02T10:16:53.152" v="18"/>
        <pc:sldMkLst>
          <pc:docMk/>
          <pc:sldMk cId="4289174220" sldId="1203"/>
        </pc:sldMkLst>
      </pc:sldChg>
      <pc:sldChg chg="mod modShow">
        <pc:chgData name="Anne-Sophie Deweys" userId="S::adeweys@adflux.net::24c64a39-f961-4ad3-a362-beea6652158d" providerId="AD" clId="Web-{6A74276F-7A0A-49A1-AD0E-227ED288B626}" dt="2020-02-02T10:17:25.652" v="22"/>
        <pc:sldMkLst>
          <pc:docMk/>
          <pc:sldMk cId="4054451901" sldId="1214"/>
        </pc:sldMkLst>
      </pc:sldChg>
      <pc:sldChg chg="modSp">
        <pc:chgData name="Anne-Sophie Deweys" userId="S::adeweys@adflux.net::24c64a39-f961-4ad3-a362-beea6652158d" providerId="AD" clId="Web-{6A74276F-7A0A-49A1-AD0E-227ED288B626}" dt="2020-02-02T10:12:35.447" v="13" actId="1076"/>
        <pc:sldMkLst>
          <pc:docMk/>
          <pc:sldMk cId="3191264129" sldId="1217"/>
        </pc:sldMkLst>
        <pc:spChg chg="mod">
          <ac:chgData name="Anne-Sophie Deweys" userId="S::adeweys@adflux.net::24c64a39-f961-4ad3-a362-beea6652158d" providerId="AD" clId="Web-{6A74276F-7A0A-49A1-AD0E-227ED288B626}" dt="2020-02-02T10:12:35.447" v="13" actId="1076"/>
          <ac:spMkLst>
            <pc:docMk/>
            <pc:sldMk cId="3191264129" sldId="1217"/>
            <ac:spMk id="2" creationId="{9E815C4C-9989-F64E-A0B3-143AE620BABE}"/>
          </ac:spMkLst>
        </pc:spChg>
      </pc:sldChg>
      <pc:sldChg chg="modSp">
        <pc:chgData name="Anne-Sophie Deweys" userId="S::adeweys@adflux.net::24c64a39-f961-4ad3-a362-beea6652158d" providerId="AD" clId="Web-{6A74276F-7A0A-49A1-AD0E-227ED288B626}" dt="2020-02-02T10:12:21.650" v="12" actId="1076"/>
        <pc:sldMkLst>
          <pc:docMk/>
          <pc:sldMk cId="987681370" sldId="1218"/>
        </pc:sldMkLst>
        <pc:spChg chg="mod">
          <ac:chgData name="Anne-Sophie Deweys" userId="S::adeweys@adflux.net::24c64a39-f961-4ad3-a362-beea6652158d" providerId="AD" clId="Web-{6A74276F-7A0A-49A1-AD0E-227ED288B626}" dt="2020-02-02T10:12:21.650" v="12" actId="1076"/>
          <ac:spMkLst>
            <pc:docMk/>
            <pc:sldMk cId="987681370" sldId="1218"/>
            <ac:spMk id="2" creationId="{9E815C4C-9989-F64E-A0B3-143AE620BABE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1:55.994" v="6" actId="20577"/>
          <ac:spMkLst>
            <pc:docMk/>
            <pc:sldMk cId="987681370" sldId="1218"/>
            <ac:spMk id="8" creationId="{D9EB0692-1519-DF4A-9BCE-F97783945239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2:00.400" v="7" actId="20577"/>
          <ac:spMkLst>
            <pc:docMk/>
            <pc:sldMk cId="987681370" sldId="1218"/>
            <ac:spMk id="9" creationId="{F57D197C-97A4-634E-BF6C-83F8D5B8527A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2:05.775" v="9" actId="20577"/>
          <ac:spMkLst>
            <pc:docMk/>
            <pc:sldMk cId="987681370" sldId="1218"/>
            <ac:spMk id="10" creationId="{02086875-18FE-6E46-93BE-DA659A1F7255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1:30.838" v="1" actId="20577"/>
          <ac:spMkLst>
            <pc:docMk/>
            <pc:sldMk cId="987681370" sldId="1218"/>
            <ac:spMk id="11" creationId="{04104152-2A36-4644-B292-076F52F30CE9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1:37.416" v="2" actId="20577"/>
          <ac:spMkLst>
            <pc:docMk/>
            <pc:sldMk cId="987681370" sldId="1218"/>
            <ac:spMk id="13" creationId="{FB8A7BAD-6D52-344E-BC7A-A3A5334ABEF8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1:43.431" v="3" actId="20577"/>
          <ac:spMkLst>
            <pc:docMk/>
            <pc:sldMk cId="987681370" sldId="1218"/>
            <ac:spMk id="38" creationId="{559F0A0A-E29F-9041-A24E-E855F6DEB056}"/>
          </ac:spMkLst>
        </pc:spChg>
        <pc:spChg chg="mod">
          <ac:chgData name="Anne-Sophie Deweys" userId="S::adeweys@adflux.net::24c64a39-f961-4ad3-a362-beea6652158d" providerId="AD" clId="Web-{6A74276F-7A0A-49A1-AD0E-227ED288B626}" dt="2020-02-02T10:12:11.853" v="11" actId="20577"/>
          <ac:spMkLst>
            <pc:docMk/>
            <pc:sldMk cId="987681370" sldId="1218"/>
            <ac:spMk id="48" creationId="{CF1291AF-72D2-DF48-AAC1-2CCB80EF5AF6}"/>
          </ac:spMkLst>
        </pc:spChg>
      </pc:sldChg>
      <pc:sldChg chg="new del">
        <pc:chgData name="Anne-Sophie Deweys" userId="S::adeweys@adflux.net::24c64a39-f961-4ad3-a362-beea6652158d" providerId="AD" clId="Web-{6A74276F-7A0A-49A1-AD0E-227ED288B626}" dt="2020-02-02T10:17:11.027" v="21"/>
        <pc:sldMkLst>
          <pc:docMk/>
          <pc:sldMk cId="1559014367" sldId="1282"/>
        </pc:sldMkLst>
      </pc:sldChg>
    </pc:docChg>
  </pc:docChgLst>
  <pc:docChgLst>
    <pc:chgData name="Sébastien GERARD" userId="a181de71-c180-46ab-b6c7-1998441f2118" providerId="ADAL" clId="{C8EE6AFA-B6F0-6F40-B983-B51C65759FF0}"/>
    <pc:docChg chg="undo redo custSel mod addSld delSld modSld sldOrd modSection">
      <pc:chgData name="Sébastien GERARD" userId="a181de71-c180-46ab-b6c7-1998441f2118" providerId="ADAL" clId="{C8EE6AFA-B6F0-6F40-B983-B51C65759FF0}" dt="2020-02-03T08:03:58.936" v="3057" actId="20577"/>
      <pc:docMkLst>
        <pc:docMk/>
      </pc:docMkLst>
      <pc:sldChg chg="del">
        <pc:chgData name="Sébastien GERARD" userId="a181de71-c180-46ab-b6c7-1998441f2118" providerId="ADAL" clId="{C8EE6AFA-B6F0-6F40-B983-B51C65759FF0}" dt="2020-01-31T08:21:32.757" v="213" actId="2696"/>
        <pc:sldMkLst>
          <pc:docMk/>
          <pc:sldMk cId="1306080188" sldId="257"/>
        </pc:sldMkLst>
      </pc:sldChg>
      <pc:sldChg chg="del">
        <pc:chgData name="Sébastien GERARD" userId="a181de71-c180-46ab-b6c7-1998441f2118" providerId="ADAL" clId="{C8EE6AFA-B6F0-6F40-B983-B51C65759FF0}" dt="2020-01-31T08:21:37.770" v="217" actId="2696"/>
        <pc:sldMkLst>
          <pc:docMk/>
          <pc:sldMk cId="2590846457" sldId="258"/>
        </pc:sldMkLst>
      </pc:sldChg>
      <pc:sldChg chg="del">
        <pc:chgData name="Sébastien GERARD" userId="a181de71-c180-46ab-b6c7-1998441f2118" providerId="ADAL" clId="{C8EE6AFA-B6F0-6F40-B983-B51C65759FF0}" dt="2020-01-31T08:21:37.860" v="220" actId="2696"/>
        <pc:sldMkLst>
          <pc:docMk/>
          <pc:sldMk cId="1653451966" sldId="259"/>
        </pc:sldMkLst>
      </pc:sldChg>
      <pc:sldChg chg="del">
        <pc:chgData name="Sébastien GERARD" userId="a181de71-c180-46ab-b6c7-1998441f2118" providerId="ADAL" clId="{C8EE6AFA-B6F0-6F40-B983-B51C65759FF0}" dt="2020-01-31T08:21:37.970" v="223" actId="2696"/>
        <pc:sldMkLst>
          <pc:docMk/>
          <pc:sldMk cId="221898886" sldId="260"/>
        </pc:sldMkLst>
      </pc:sldChg>
      <pc:sldChg chg="modSp or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314031524" sldId="266"/>
        </pc:sldMkLst>
        <pc:spChg chg="mod">
          <ac:chgData name="Sébastien GERARD" userId="a181de71-c180-46ab-b6c7-1998441f2118" providerId="ADAL" clId="{C8EE6AFA-B6F0-6F40-B983-B51C65759FF0}" dt="2020-01-31T10:58:48.233" v="2579" actId="20577"/>
          <ac:spMkLst>
            <pc:docMk/>
            <pc:sldMk cId="2314031524" sldId="266"/>
            <ac:spMk id="10" creationId="{597C1508-CC10-144A-B6CD-0211E95C0E8E}"/>
          </ac:spMkLst>
        </pc:spChg>
        <pc:spChg chg="mod">
          <ac:chgData name="Sébastien GERARD" userId="a181de71-c180-46ab-b6c7-1998441f2118" providerId="ADAL" clId="{C8EE6AFA-B6F0-6F40-B983-B51C65759FF0}" dt="2020-01-31T10:59:18.102" v="2583" actId="20577"/>
          <ac:spMkLst>
            <pc:docMk/>
            <pc:sldMk cId="2314031524" sldId="266"/>
            <ac:spMk id="11" creationId="{A5C37F3C-C52D-D743-B040-A91D9A5EDF57}"/>
          </ac:spMkLst>
        </pc:spChg>
        <pc:spChg chg="mod">
          <ac:chgData name="Sébastien GERARD" userId="a181de71-c180-46ab-b6c7-1998441f2118" providerId="ADAL" clId="{C8EE6AFA-B6F0-6F40-B983-B51C65759FF0}" dt="2020-01-31T10:58:55.259" v="2580"/>
          <ac:spMkLst>
            <pc:docMk/>
            <pc:sldMk cId="2314031524" sldId="266"/>
            <ac:spMk id="12" creationId="{561271B2-486C-3446-8455-16C5EADB063C}"/>
          </ac:spMkLst>
        </pc:spChg>
      </pc:sldChg>
      <pc:sldChg chg="modSp or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00996799" sldId="269"/>
        </pc:sldMkLst>
        <pc:spChg chg="mod">
          <ac:chgData name="Sébastien GERARD" userId="a181de71-c180-46ab-b6c7-1998441f2118" providerId="ADAL" clId="{C8EE6AFA-B6F0-6F40-B983-B51C65759FF0}" dt="2020-01-31T11:01:52.346" v="2810" actId="20577"/>
          <ac:spMkLst>
            <pc:docMk/>
            <pc:sldMk cId="200996799" sldId="269"/>
            <ac:spMk id="2" creationId="{B4BDEC56-CEF3-4F06-AD26-BDF5B923257E}"/>
          </ac:spMkLst>
        </pc:spChg>
      </pc:sldChg>
      <pc:sldChg chg="del">
        <pc:chgData name="Sébastien GERARD" userId="a181de71-c180-46ab-b6c7-1998441f2118" providerId="ADAL" clId="{C8EE6AFA-B6F0-6F40-B983-B51C65759FF0}" dt="2020-01-31T08:21:37.733" v="214" actId="2696"/>
        <pc:sldMkLst>
          <pc:docMk/>
          <pc:sldMk cId="3874202776" sldId="271"/>
        </pc:sldMkLst>
      </pc:sldChg>
      <pc:sldChg chg="addSp delSp modSp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83977101" sldId="280"/>
        </pc:sldMkLst>
        <pc:spChg chg="del mod">
          <ac:chgData name="Sébastien GERARD" userId="a181de71-c180-46ab-b6c7-1998441f2118" providerId="ADAL" clId="{C8EE6AFA-B6F0-6F40-B983-B51C65759FF0}" dt="2020-01-31T08:19:35.145" v="19" actId="478"/>
          <ac:spMkLst>
            <pc:docMk/>
            <pc:sldMk cId="183977101" sldId="280"/>
            <ac:spMk id="2" creationId="{BF8882B1-5FB9-47BD-9AC5-75C768EBE0A2}"/>
          </ac:spMkLst>
        </pc:spChg>
        <pc:spChg chg="mod">
          <ac:chgData name="Sébastien GERARD" userId="a181de71-c180-46ab-b6c7-1998441f2118" providerId="ADAL" clId="{C8EE6AFA-B6F0-6F40-B983-B51C65759FF0}" dt="2020-01-31T08:20:13.818" v="120" actId="20577"/>
          <ac:spMkLst>
            <pc:docMk/>
            <pc:sldMk cId="183977101" sldId="280"/>
            <ac:spMk id="3" creationId="{5621FA6A-D56C-49E6-9ECF-CDF54377EF8B}"/>
          </ac:spMkLst>
        </pc:spChg>
        <pc:spChg chg="add mod">
          <ac:chgData name="Sébastien GERARD" userId="a181de71-c180-46ab-b6c7-1998441f2118" providerId="ADAL" clId="{C8EE6AFA-B6F0-6F40-B983-B51C65759FF0}" dt="2020-01-31T08:19:59.221" v="73" actId="1076"/>
          <ac:spMkLst>
            <pc:docMk/>
            <pc:sldMk cId="183977101" sldId="280"/>
            <ac:spMk id="5" creationId="{CF6B886D-5BF1-BB4C-8841-8434703E604F}"/>
          </ac:spMkLst>
        </pc:spChg>
        <pc:spChg chg="add del">
          <ac:chgData name="Sébastien GERARD" userId="a181de71-c180-46ab-b6c7-1998441f2118" providerId="ADAL" clId="{C8EE6AFA-B6F0-6F40-B983-B51C65759FF0}" dt="2020-01-31T08:19:37.098" v="22"/>
          <ac:spMkLst>
            <pc:docMk/>
            <pc:sldMk cId="183977101" sldId="280"/>
            <ac:spMk id="7" creationId="{7555B9F8-4CBF-094C-BAC1-52C79C322ED2}"/>
          </ac:spMkLst>
        </pc:spChg>
        <pc:spChg chg="add del">
          <ac:chgData name="Sébastien GERARD" userId="a181de71-c180-46ab-b6c7-1998441f2118" providerId="ADAL" clId="{C8EE6AFA-B6F0-6F40-B983-B51C65759FF0}" dt="2020-01-31T08:19:37.098" v="22"/>
          <ac:spMkLst>
            <pc:docMk/>
            <pc:sldMk cId="183977101" sldId="280"/>
            <ac:spMk id="8" creationId="{09D4F12A-E164-014E-839F-35019D450F9D}"/>
          </ac:spMkLst>
        </pc:spChg>
        <pc:picChg chg="del">
          <ac:chgData name="Sébastien GERARD" userId="a181de71-c180-46ab-b6c7-1998441f2118" providerId="ADAL" clId="{C8EE6AFA-B6F0-6F40-B983-B51C65759FF0}" dt="2020-01-31T08:19:03.760" v="3" actId="478"/>
          <ac:picMkLst>
            <pc:docMk/>
            <pc:sldMk cId="183977101" sldId="280"/>
            <ac:picMk id="6" creationId="{D6A80132-ECE0-2942-9F1F-7B359B70E107}"/>
          </ac:picMkLst>
        </pc:picChg>
      </pc:sldChg>
      <pc:sldChg chg="add modTransition setBg">
        <pc:chgData name="Sébastien GERARD" userId="a181de71-c180-46ab-b6c7-1998441f2118" providerId="ADAL" clId="{C8EE6AFA-B6F0-6F40-B983-B51C65759FF0}" dt="2020-01-31T11:16:31.605" v="2975"/>
        <pc:sldMkLst>
          <pc:docMk/>
          <pc:sldMk cId="618094994" sldId="281"/>
        </pc:sldMkLst>
      </pc:sldChg>
      <pc:sldChg chg="del">
        <pc:chgData name="Sébastien GERARD" userId="a181de71-c180-46ab-b6c7-1998441f2118" providerId="ADAL" clId="{C8EE6AFA-B6F0-6F40-B983-B51C65759FF0}" dt="2020-01-31T08:21:37.823" v="219" actId="2696"/>
        <pc:sldMkLst>
          <pc:docMk/>
          <pc:sldMk cId="3314898250" sldId="282"/>
        </pc:sldMkLst>
      </pc:sldChg>
      <pc:sldChg chg="del">
        <pc:chgData name="Sébastien GERARD" userId="a181de71-c180-46ab-b6c7-1998441f2118" providerId="ADAL" clId="{C8EE6AFA-B6F0-6F40-B983-B51C65759FF0}" dt="2020-01-31T08:21:37.808" v="218" actId="2696"/>
        <pc:sldMkLst>
          <pc:docMk/>
          <pc:sldMk cId="788350264" sldId="283"/>
        </pc:sldMkLst>
      </pc:sldChg>
      <pc:sldChg chg="del">
        <pc:chgData name="Sébastien GERARD" userId="a181de71-c180-46ab-b6c7-1998441f2118" providerId="ADAL" clId="{C8EE6AFA-B6F0-6F40-B983-B51C65759FF0}" dt="2020-01-31T08:21:37.904" v="221" actId="2696"/>
        <pc:sldMkLst>
          <pc:docMk/>
          <pc:sldMk cId="555250739" sldId="284"/>
        </pc:sldMkLst>
      </pc:sldChg>
      <pc:sldChg chg="del">
        <pc:chgData name="Sébastien GERARD" userId="a181de71-c180-46ab-b6c7-1998441f2118" providerId="ADAL" clId="{C8EE6AFA-B6F0-6F40-B983-B51C65759FF0}" dt="2020-01-31T08:21:37.916" v="222" actId="2696"/>
        <pc:sldMkLst>
          <pc:docMk/>
          <pc:sldMk cId="2341894666" sldId="285"/>
        </pc:sldMkLst>
      </pc:sldChg>
      <pc:sldChg chg="del">
        <pc:chgData name="Sébastien GERARD" userId="a181de71-c180-46ab-b6c7-1998441f2118" providerId="ADAL" clId="{C8EE6AFA-B6F0-6F40-B983-B51C65759FF0}" dt="2020-01-31T08:21:37.991" v="224" actId="2696"/>
        <pc:sldMkLst>
          <pc:docMk/>
          <pc:sldMk cId="8324652" sldId="286"/>
        </pc:sldMkLst>
      </pc:sldChg>
      <pc:sldChg chg="del">
        <pc:chgData name="Sébastien GERARD" userId="a181de71-c180-46ab-b6c7-1998441f2118" providerId="ADAL" clId="{C8EE6AFA-B6F0-6F40-B983-B51C65759FF0}" dt="2020-01-31T08:21:38.023" v="225" actId="2696"/>
        <pc:sldMkLst>
          <pc:docMk/>
          <pc:sldMk cId="3374313707" sldId="287"/>
        </pc:sldMkLst>
      </pc:sldChg>
      <pc:sldChg chg="del">
        <pc:chgData name="Sébastien GERARD" userId="a181de71-c180-46ab-b6c7-1998441f2118" providerId="ADAL" clId="{C8EE6AFA-B6F0-6F40-B983-B51C65759FF0}" dt="2020-01-31T08:21:38.068" v="226" actId="2696"/>
        <pc:sldMkLst>
          <pc:docMk/>
          <pc:sldMk cId="160421626" sldId="288"/>
        </pc:sldMkLst>
      </pc:sldChg>
      <pc:sldChg chg="del">
        <pc:chgData name="Sébastien GERARD" userId="a181de71-c180-46ab-b6c7-1998441f2118" providerId="ADAL" clId="{C8EE6AFA-B6F0-6F40-B983-B51C65759FF0}" dt="2020-01-31T08:21:38.227" v="230" actId="2696"/>
        <pc:sldMkLst>
          <pc:docMk/>
          <pc:sldMk cId="3180674864" sldId="289"/>
        </pc:sldMkLst>
      </pc:sldChg>
      <pc:sldChg chg="modSp add del mod modShow">
        <pc:chgData name="Sébastien GERARD" userId="a181de71-c180-46ab-b6c7-1998441f2118" providerId="ADAL" clId="{C8EE6AFA-B6F0-6F40-B983-B51C65759FF0}" dt="2020-01-31T10:58:24.505" v="2577" actId="2696"/>
        <pc:sldMkLst>
          <pc:docMk/>
          <pc:sldMk cId="225253509" sldId="311"/>
        </pc:sldMkLst>
        <pc:spChg chg="mod">
          <ac:chgData name="Sébastien GERARD" userId="a181de71-c180-46ab-b6c7-1998441f2118" providerId="ADAL" clId="{C8EE6AFA-B6F0-6F40-B983-B51C65759FF0}" dt="2020-01-31T09:41:33.388" v="1345" actId="1076"/>
          <ac:spMkLst>
            <pc:docMk/>
            <pc:sldMk cId="225253509" sldId="311"/>
            <ac:spMk id="10" creationId="{F77DC708-AAE0-CC45-94BA-98D444880578}"/>
          </ac:spMkLst>
        </pc:spChg>
      </pc:sldChg>
      <pc:sldChg chg="add del">
        <pc:chgData name="Sébastien GERARD" userId="a181de71-c180-46ab-b6c7-1998441f2118" providerId="ADAL" clId="{C8EE6AFA-B6F0-6F40-B983-B51C65759FF0}" dt="2020-01-31T08:20:23.659" v="121" actId="2696"/>
        <pc:sldMkLst>
          <pc:docMk/>
          <pc:sldMk cId="1719717251" sldId="351"/>
        </pc:sldMkLst>
      </pc:sldChg>
      <pc:sldChg chg="add del">
        <pc:chgData name="Sébastien GERARD" userId="a181de71-c180-46ab-b6c7-1998441f2118" providerId="ADAL" clId="{C8EE6AFA-B6F0-6F40-B983-B51C65759FF0}" dt="2020-01-31T08:36:38.551" v="494"/>
        <pc:sldMkLst>
          <pc:docMk/>
          <pc:sldMk cId="1401126492" sldId="366"/>
        </pc:sldMkLst>
      </pc:sldChg>
      <pc:sldChg chg="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024174487" sldId="369"/>
        </pc:sldMkLst>
        <pc:spChg chg="mod">
          <ac:chgData name="Sébastien GERARD" userId="a181de71-c180-46ab-b6c7-1998441f2118" providerId="ADAL" clId="{C8EE6AFA-B6F0-6F40-B983-B51C65759FF0}" dt="2020-01-31T08:48:56.039" v="627" actId="207"/>
          <ac:spMkLst>
            <pc:docMk/>
            <pc:sldMk cId="3024174487" sldId="369"/>
            <ac:spMk id="3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8:56.039" v="627" actId="207"/>
          <ac:spMkLst>
            <pc:docMk/>
            <pc:sldMk cId="3024174487" sldId="369"/>
            <ac:spMk id="4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8:56.039" v="627" actId="207"/>
          <ac:spMkLst>
            <pc:docMk/>
            <pc:sldMk cId="3024174487" sldId="369"/>
            <ac:spMk id="5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8:56.039" v="627" actId="207"/>
          <ac:spMkLst>
            <pc:docMk/>
            <pc:sldMk cId="3024174487" sldId="369"/>
            <ac:spMk id="6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8:56.039" v="627" actId="207"/>
          <ac:spMkLst>
            <pc:docMk/>
            <pc:sldMk cId="3024174487" sldId="369"/>
            <ac:spMk id="7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9:04.227" v="628" actId="207"/>
          <ac:spMkLst>
            <pc:docMk/>
            <pc:sldMk cId="3024174487" sldId="369"/>
            <ac:spMk id="8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7:48.818" v="619" actId="207"/>
          <ac:spMkLst>
            <pc:docMk/>
            <pc:sldMk cId="3024174487" sldId="369"/>
            <ac:spMk id="11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9:15.416" v="629" actId="1076"/>
          <ac:spMkLst>
            <pc:docMk/>
            <pc:sldMk cId="3024174487" sldId="369"/>
            <ac:spMk id="12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7:48.818" v="619" actId="207"/>
          <ac:spMkLst>
            <pc:docMk/>
            <pc:sldMk cId="3024174487" sldId="369"/>
            <ac:spMk id="13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9:19.662" v="630" actId="1076"/>
          <ac:spMkLst>
            <pc:docMk/>
            <pc:sldMk cId="3024174487" sldId="369"/>
            <ac:spMk id="14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7:48.818" v="619" actId="207"/>
          <ac:spMkLst>
            <pc:docMk/>
            <pc:sldMk cId="3024174487" sldId="369"/>
            <ac:spMk id="18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7:48.818" v="619" actId="207"/>
          <ac:spMkLst>
            <pc:docMk/>
            <pc:sldMk cId="3024174487" sldId="369"/>
            <ac:spMk id="19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48:23.353" v="624" actId="167"/>
          <ac:spMkLst>
            <pc:docMk/>
            <pc:sldMk cId="3024174487" sldId="369"/>
            <ac:spMk id="21" creationId="{00000000-0000-0000-0000-000000000000}"/>
          </ac:spMkLst>
        </pc:spChg>
        <pc:cxnChg chg="mod">
          <ac:chgData name="Sébastien GERARD" userId="a181de71-c180-46ab-b6c7-1998441f2118" providerId="ADAL" clId="{C8EE6AFA-B6F0-6F40-B983-B51C65759FF0}" dt="2020-01-31T08:48:48.018" v="626" actId="692"/>
          <ac:cxnSpMkLst>
            <pc:docMk/>
            <pc:sldMk cId="3024174487" sldId="369"/>
            <ac:cxnSpMk id="10" creationId="{00000000-0000-0000-0000-000000000000}"/>
          </ac:cxnSpMkLst>
        </pc:cxnChg>
      </pc:sldChg>
      <pc:sldChg chg="del">
        <pc:chgData name="Sébastien GERARD" userId="a181de71-c180-46ab-b6c7-1998441f2118" providerId="ADAL" clId="{C8EE6AFA-B6F0-6F40-B983-B51C65759FF0}" dt="2020-01-31T08:21:38.265" v="231" actId="2696"/>
        <pc:sldMkLst>
          <pc:docMk/>
          <pc:sldMk cId="3943753858" sldId="373"/>
        </pc:sldMkLst>
      </pc:sldChg>
      <pc:sldChg chg="del">
        <pc:chgData name="Sébastien GERARD" userId="a181de71-c180-46ab-b6c7-1998441f2118" providerId="ADAL" clId="{C8EE6AFA-B6F0-6F40-B983-B51C65759FF0}" dt="2020-01-31T08:21:38.110" v="227" actId="2696"/>
        <pc:sldMkLst>
          <pc:docMk/>
          <pc:sldMk cId="2219031905" sldId="374"/>
        </pc:sldMkLst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407545060" sldId="378"/>
        </pc:sldMkLst>
        <pc:spChg chg="mod">
          <ac:chgData name="Sébastien GERARD" userId="a181de71-c180-46ab-b6c7-1998441f2118" providerId="ADAL" clId="{C8EE6AFA-B6F0-6F40-B983-B51C65759FF0}" dt="2020-01-31T08:51:15.232" v="640" actId="207"/>
          <ac:spMkLst>
            <pc:docMk/>
            <pc:sldMk cId="1407545060" sldId="378"/>
            <ac:spMk id="3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29.260" v="642" actId="207"/>
          <ac:spMkLst>
            <pc:docMk/>
            <pc:sldMk cId="1407545060" sldId="378"/>
            <ac:spMk id="4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29.260" v="642" actId="207"/>
          <ac:spMkLst>
            <pc:docMk/>
            <pc:sldMk cId="1407545060" sldId="378"/>
            <ac:spMk id="5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29.260" v="642" actId="207"/>
          <ac:spMkLst>
            <pc:docMk/>
            <pc:sldMk cId="1407545060" sldId="378"/>
            <ac:spMk id="6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29.260" v="642" actId="207"/>
          <ac:spMkLst>
            <pc:docMk/>
            <pc:sldMk cId="1407545060" sldId="378"/>
            <ac:spMk id="7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29.260" v="642" actId="207"/>
          <ac:spMkLst>
            <pc:docMk/>
            <pc:sldMk cId="1407545060" sldId="378"/>
            <ac:spMk id="8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34.130" v="644" actId="207"/>
          <ac:spMkLst>
            <pc:docMk/>
            <pc:sldMk cId="1407545060" sldId="378"/>
            <ac:spMk id="11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40.139" v="645" actId="207"/>
          <ac:spMkLst>
            <pc:docMk/>
            <pc:sldMk cId="1407545060" sldId="378"/>
            <ac:spMk id="13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1:02.268" v="636" actId="207"/>
          <ac:spMkLst>
            <pc:docMk/>
            <pc:sldMk cId="1407545060" sldId="378"/>
            <ac:spMk id="27" creationId="{00000000-0000-0000-0000-000000000000}"/>
          </ac:spMkLst>
        </pc:spChg>
        <pc:spChg chg="add del">
          <ac:chgData name="Sébastien GERARD" userId="a181de71-c180-46ab-b6c7-1998441f2118" providerId="ADAL" clId="{C8EE6AFA-B6F0-6F40-B983-B51C65759FF0}" dt="2020-01-31T08:51:09.282" v="639" actId="478"/>
          <ac:spMkLst>
            <pc:docMk/>
            <pc:sldMk cId="1407545060" sldId="378"/>
            <ac:spMk id="28" creationId="{00000000-0000-0000-0000-000000000000}"/>
          </ac:spMkLst>
        </pc:spChg>
      </pc:sldChg>
      <pc:sldChg chg="del">
        <pc:chgData name="Sébastien GERARD" userId="a181de71-c180-46ab-b6c7-1998441f2118" providerId="ADAL" clId="{C8EE6AFA-B6F0-6F40-B983-B51C65759FF0}" dt="2020-01-31T08:21:38.196" v="229" actId="2696"/>
        <pc:sldMkLst>
          <pc:docMk/>
          <pc:sldMk cId="4255325029" sldId="382"/>
        </pc:sldMkLst>
      </pc:sldChg>
      <pc:sldChg chg="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068857777" sldId="393"/>
        </pc:sldMkLst>
        <pc:spChg chg="mod">
          <ac:chgData name="Sébastien GERARD" userId="a181de71-c180-46ab-b6c7-1998441f2118" providerId="ADAL" clId="{C8EE6AFA-B6F0-6F40-B983-B51C65759FF0}" dt="2020-01-31T08:50:37.026" v="633" actId="207"/>
          <ac:spMkLst>
            <pc:docMk/>
            <pc:sldMk cId="2068857777" sldId="393"/>
            <ac:spMk id="15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0:49.066" v="635" actId="2085"/>
          <ac:spMkLst>
            <pc:docMk/>
            <pc:sldMk cId="2068857777" sldId="393"/>
            <ac:spMk id="19" creationId="{00000000-0000-0000-0000-000000000000}"/>
          </ac:spMkLst>
        </pc:spChg>
      </pc:sldChg>
      <pc:sldChg chg="modSp add modTransition">
        <pc:chgData name="Sébastien GERARD" userId="a181de71-c180-46ab-b6c7-1998441f2118" providerId="ADAL" clId="{C8EE6AFA-B6F0-6F40-B983-B51C65759FF0}" dt="2020-01-31T11:17:52.687" v="2976" actId="207"/>
        <pc:sldMkLst>
          <pc:docMk/>
          <pc:sldMk cId="2443866533" sldId="395"/>
        </pc:sldMkLst>
        <pc:spChg chg="mod">
          <ac:chgData name="Sébastien GERARD" userId="a181de71-c180-46ab-b6c7-1998441f2118" providerId="ADAL" clId="{C8EE6AFA-B6F0-6F40-B983-B51C65759FF0}" dt="2020-01-31T08:52:12.093" v="647" actId="207"/>
          <ac:spMkLst>
            <pc:docMk/>
            <pc:sldMk cId="2443866533" sldId="395"/>
            <ac:spMk id="15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11:17:52.687" v="2976" actId="207"/>
          <ac:spMkLst>
            <pc:docMk/>
            <pc:sldMk cId="2443866533" sldId="395"/>
            <ac:spMk id="17" creationId="{00000000-0000-0000-0000-000000000000}"/>
          </ac:spMkLst>
        </pc:spChg>
        <pc:spChg chg="mod">
          <ac:chgData name="Sébastien GERARD" userId="a181de71-c180-46ab-b6c7-1998441f2118" providerId="ADAL" clId="{C8EE6AFA-B6F0-6F40-B983-B51C65759FF0}" dt="2020-01-31T08:52:21.472" v="649" actId="2085"/>
          <ac:spMkLst>
            <pc:docMk/>
            <pc:sldMk cId="2443866533" sldId="395"/>
            <ac:spMk id="22" creationId="{00000000-0000-0000-0000-000000000000}"/>
          </ac:spMkLst>
        </pc:spChg>
      </pc:sldChg>
      <pc:sldChg chg="add del">
        <pc:chgData name="Sébastien GERARD" userId="a181de71-c180-46ab-b6c7-1998441f2118" providerId="ADAL" clId="{C8EE6AFA-B6F0-6F40-B983-B51C65759FF0}" dt="2020-01-31T08:29:59.200" v="386"/>
        <pc:sldMkLst>
          <pc:docMk/>
          <pc:sldMk cId="1187605504" sldId="818"/>
        </pc:sldMkLst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871338783" sldId="827"/>
        </pc:sldMkLst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5" creationId="{7AFFF454-DF4C-FA40-9118-DA865AE9FEE2}"/>
          </ac:spMkLst>
        </pc:spChg>
        <pc:spChg chg="mod">
          <ac:chgData name="Sébastien GERARD" userId="a181de71-c180-46ab-b6c7-1998441f2118" providerId="ADAL" clId="{C8EE6AFA-B6F0-6F40-B983-B51C65759FF0}" dt="2020-01-31T08:55:07.782" v="691" actId="207"/>
          <ac:spMkLst>
            <pc:docMk/>
            <pc:sldMk cId="871338783" sldId="827"/>
            <ac:spMk id="20" creationId="{5528A098-676F-5742-9463-F2C830ECC126}"/>
          </ac:spMkLst>
        </pc:spChg>
        <pc:spChg chg="mod">
          <ac:chgData name="Sébastien GERARD" userId="a181de71-c180-46ab-b6c7-1998441f2118" providerId="ADAL" clId="{C8EE6AFA-B6F0-6F40-B983-B51C65759FF0}" dt="2020-01-31T08:53:40.026" v="663" actId="208"/>
          <ac:spMkLst>
            <pc:docMk/>
            <pc:sldMk cId="871338783" sldId="827"/>
            <ac:spMk id="21" creationId="{B55AC9F6-3344-E441-BC0E-C1562A923FC9}"/>
          </ac:spMkLst>
        </pc:spChg>
        <pc:spChg chg="mod">
          <ac:chgData name="Sébastien GERARD" userId="a181de71-c180-46ab-b6c7-1998441f2118" providerId="ADAL" clId="{C8EE6AFA-B6F0-6F40-B983-B51C65759FF0}" dt="2020-01-31T08:55:00.921" v="690" actId="208"/>
          <ac:spMkLst>
            <pc:docMk/>
            <pc:sldMk cId="871338783" sldId="827"/>
            <ac:spMk id="33" creationId="{CF03B69B-33E9-8848-935F-DE40369FD951}"/>
          </ac:spMkLst>
        </pc:spChg>
        <pc:spChg chg="mod">
          <ac:chgData name="Sébastien GERARD" userId="a181de71-c180-46ab-b6c7-1998441f2118" providerId="ADAL" clId="{C8EE6AFA-B6F0-6F40-B983-B51C65759FF0}" dt="2020-01-31T08:53:52.985" v="667" actId="208"/>
          <ac:spMkLst>
            <pc:docMk/>
            <pc:sldMk cId="871338783" sldId="827"/>
            <ac:spMk id="34" creationId="{EAF6F993-F411-D748-88EE-5194900EF949}"/>
          </ac:spMkLst>
        </pc:spChg>
        <pc:spChg chg="add mod">
          <ac:chgData name="Sébastien GERARD" userId="a181de71-c180-46ab-b6c7-1998441f2118" providerId="ADAL" clId="{C8EE6AFA-B6F0-6F40-B983-B51C65759FF0}" dt="2020-01-31T08:57:26.722" v="721" actId="208"/>
          <ac:spMkLst>
            <pc:docMk/>
            <pc:sldMk cId="871338783" sldId="827"/>
            <ac:spMk id="36" creationId="{06E4B507-9CC9-8049-9A40-F4DBBA27CAB3}"/>
          </ac:spMkLst>
        </pc:spChg>
        <pc:spChg chg="add mod">
          <ac:chgData name="Sébastien GERARD" userId="a181de71-c180-46ab-b6c7-1998441f2118" providerId="ADAL" clId="{C8EE6AFA-B6F0-6F40-B983-B51C65759FF0}" dt="2020-01-31T08:56:04.436" v="700" actId="207"/>
          <ac:spMkLst>
            <pc:docMk/>
            <pc:sldMk cId="871338783" sldId="827"/>
            <ac:spMk id="43" creationId="{01B2C5AB-E021-9C49-8D0C-4FED936B12B4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44" creationId="{D29473A4-9E3B-9748-B09E-6F3BC4CCAF53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45" creationId="{AF355764-B183-C948-8D08-3459B3EE492D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52" creationId="{B688F1D0-6A41-8844-889C-2EFD0F5E6802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53" creationId="{B0BC45C5-2481-0843-9949-76AA2CD5F9E4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60" creationId="{DFAB3892-2023-874E-9295-8B53A060F66C}"/>
          </ac:spMkLst>
        </pc:spChg>
        <pc:spChg chg="add">
          <ac:chgData name="Sébastien GERARD" userId="a181de71-c180-46ab-b6c7-1998441f2118" providerId="ADAL" clId="{C8EE6AFA-B6F0-6F40-B983-B51C65759FF0}" dt="2020-01-31T08:55:33.790" v="694"/>
          <ac:spMkLst>
            <pc:docMk/>
            <pc:sldMk cId="871338783" sldId="827"/>
            <ac:spMk id="61" creationId="{6E2D3990-EDC4-114E-AF87-E87001B86A2F}"/>
          </ac:spMkLst>
        </pc:spChg>
        <pc:spChg chg="add mod">
          <ac:chgData name="Sébastien GERARD" userId="a181de71-c180-46ab-b6c7-1998441f2118" providerId="ADAL" clId="{C8EE6AFA-B6F0-6F40-B983-B51C65759FF0}" dt="2020-01-31T08:56:58.766" v="720" actId="14100"/>
          <ac:spMkLst>
            <pc:docMk/>
            <pc:sldMk cId="871338783" sldId="827"/>
            <ac:spMk id="62" creationId="{706A1DD9-2390-1742-BB84-B4F5CA168C2B}"/>
          </ac:spMkLst>
        </pc:spChg>
        <pc:spChg chg="add mod">
          <ac:chgData name="Sébastien GERARD" userId="a181de71-c180-46ab-b6c7-1998441f2118" providerId="ADAL" clId="{C8EE6AFA-B6F0-6F40-B983-B51C65759FF0}" dt="2020-01-31T08:57:26.722" v="721" actId="208"/>
          <ac:spMkLst>
            <pc:docMk/>
            <pc:sldMk cId="871338783" sldId="827"/>
            <ac:spMk id="63" creationId="{DE3556EA-26B6-2048-812D-036CC3C77278}"/>
          </ac:spMkLst>
        </pc:spChg>
        <pc:spChg chg="add mod">
          <ac:chgData name="Sébastien GERARD" userId="a181de71-c180-46ab-b6c7-1998441f2118" providerId="ADAL" clId="{C8EE6AFA-B6F0-6F40-B983-B51C65759FF0}" dt="2020-01-31T08:56:52.358" v="719" actId="208"/>
          <ac:spMkLst>
            <pc:docMk/>
            <pc:sldMk cId="871338783" sldId="827"/>
            <ac:spMk id="64" creationId="{A89F1CC6-4268-7B4A-B3EA-F694D6E75A4B}"/>
          </ac:spMkLst>
        </pc:spChg>
        <pc:spChg chg="add mod">
          <ac:chgData name="Sébastien GERARD" userId="a181de71-c180-46ab-b6c7-1998441f2118" providerId="ADAL" clId="{C8EE6AFA-B6F0-6F40-B983-B51C65759FF0}" dt="2020-01-31T08:57:26.722" v="721" actId="208"/>
          <ac:spMkLst>
            <pc:docMk/>
            <pc:sldMk cId="871338783" sldId="827"/>
            <ac:spMk id="65" creationId="{319E6F33-A5C7-6144-ACBF-10EC45D295E2}"/>
          </ac:spMkLst>
        </pc:spChg>
        <pc:spChg chg="add mod">
          <ac:chgData name="Sébastien GERARD" userId="a181de71-c180-46ab-b6c7-1998441f2118" providerId="ADAL" clId="{C8EE6AFA-B6F0-6F40-B983-B51C65759FF0}" dt="2020-01-31T08:57:26.722" v="721" actId="208"/>
          <ac:spMkLst>
            <pc:docMk/>
            <pc:sldMk cId="871338783" sldId="827"/>
            <ac:spMk id="66" creationId="{282CB370-0D76-CF4C-891A-CD92ECB3A8F2}"/>
          </ac:spMkLst>
        </pc:spChg>
        <pc:spChg chg="mod">
          <ac:chgData name="Sébastien GERARD" userId="a181de71-c180-46ab-b6c7-1998441f2118" providerId="ADAL" clId="{C8EE6AFA-B6F0-6F40-B983-B51C65759FF0}" dt="2020-01-31T08:52:36.917" v="650" actId="207"/>
          <ac:spMkLst>
            <pc:docMk/>
            <pc:sldMk cId="871338783" sldId="827"/>
            <ac:spMk id="78" creationId="{27218275-3578-DD49-9E47-18E5BCE0AB6F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83" creationId="{5F0A3D36-931B-D840-A8ED-C0FC9624E944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99" creationId="{DCD6F87F-343B-B441-A54D-87D4BDC99D80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00" creationId="{A9C76935-0CAF-4446-92DD-A20809959C4D}"/>
          </ac:spMkLst>
        </pc:spChg>
        <pc:spChg chg="mod">
          <ac:chgData name="Sébastien GERARD" userId="a181de71-c180-46ab-b6c7-1998441f2118" providerId="ADAL" clId="{C8EE6AFA-B6F0-6F40-B983-B51C65759FF0}" dt="2020-01-31T08:54:50.399" v="688" actId="208"/>
          <ac:spMkLst>
            <pc:docMk/>
            <pc:sldMk cId="871338783" sldId="827"/>
            <ac:spMk id="104" creationId="{4432601F-E337-3F4D-9AD7-557D44875FE3}"/>
          </ac:spMkLst>
        </pc:spChg>
        <pc:spChg chg="mod">
          <ac:chgData name="Sébastien GERARD" userId="a181de71-c180-46ab-b6c7-1998441f2118" providerId="ADAL" clId="{C8EE6AFA-B6F0-6F40-B983-B51C65759FF0}" dt="2020-01-31T08:53:49.328" v="666" actId="208"/>
          <ac:spMkLst>
            <pc:docMk/>
            <pc:sldMk cId="871338783" sldId="827"/>
            <ac:spMk id="105" creationId="{4D19E402-FC0E-5C43-9E7E-7D126B4596B6}"/>
          </ac:spMkLst>
        </pc:spChg>
        <pc:spChg chg="mod">
          <ac:chgData name="Sébastien GERARD" userId="a181de71-c180-46ab-b6c7-1998441f2118" providerId="ADAL" clId="{C8EE6AFA-B6F0-6F40-B983-B51C65759FF0}" dt="2020-01-31T08:53:58.371" v="670" actId="207"/>
          <ac:spMkLst>
            <pc:docMk/>
            <pc:sldMk cId="871338783" sldId="827"/>
            <ac:spMk id="106" creationId="{B36EE013-E6D4-2D4C-87C6-CE6E33A62ED5}"/>
          </ac:spMkLst>
        </pc:spChg>
        <pc:spChg chg="mod">
          <ac:chgData name="Sébastien GERARD" userId="a181de71-c180-46ab-b6c7-1998441f2118" providerId="ADAL" clId="{C8EE6AFA-B6F0-6F40-B983-B51C65759FF0}" dt="2020-01-31T08:54:42.816" v="686" actId="207"/>
          <ac:spMkLst>
            <pc:docMk/>
            <pc:sldMk cId="871338783" sldId="827"/>
            <ac:spMk id="107" creationId="{357CA3D2-DCD0-684E-B686-9AB58E9E43E2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08" creationId="{00F8D319-9129-5045-B866-826203C7E94F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09" creationId="{4FF7D4BB-97C0-AC47-9615-94A5F996B036}"/>
          </ac:spMkLst>
        </pc:spChg>
        <pc:spChg chg="mod">
          <ac:chgData name="Sébastien GERARD" userId="a181de71-c180-46ab-b6c7-1998441f2118" providerId="ADAL" clId="{C8EE6AFA-B6F0-6F40-B983-B51C65759FF0}" dt="2020-01-31T08:54:35.677" v="683" actId="208"/>
          <ac:spMkLst>
            <pc:docMk/>
            <pc:sldMk cId="871338783" sldId="827"/>
            <ac:spMk id="112" creationId="{9B84E0AC-030C-114B-BE67-745E3EE5A712}"/>
          </ac:spMkLst>
        </pc:spChg>
        <pc:spChg chg="mod">
          <ac:chgData name="Sébastien GERARD" userId="a181de71-c180-46ab-b6c7-1998441f2118" providerId="ADAL" clId="{C8EE6AFA-B6F0-6F40-B983-B51C65759FF0}" dt="2020-01-31T08:54:17.824" v="678" actId="207"/>
          <ac:spMkLst>
            <pc:docMk/>
            <pc:sldMk cId="871338783" sldId="827"/>
            <ac:spMk id="113" creationId="{1CF90432-180A-A248-9B28-F71F4572CDBB}"/>
          </ac:spMkLst>
        </pc:spChg>
        <pc:spChg chg="mod">
          <ac:chgData name="Sébastien GERARD" userId="a181de71-c180-46ab-b6c7-1998441f2118" providerId="ADAL" clId="{C8EE6AFA-B6F0-6F40-B983-B51C65759FF0}" dt="2020-01-31T08:54:12.490" v="675" actId="207"/>
          <ac:spMkLst>
            <pc:docMk/>
            <pc:sldMk cId="871338783" sldId="827"/>
            <ac:spMk id="114" creationId="{95800A07-73E0-D640-852A-1D5166023C24}"/>
          </ac:spMkLst>
        </pc:spChg>
        <pc:spChg chg="mod">
          <ac:chgData name="Sébastien GERARD" userId="a181de71-c180-46ab-b6c7-1998441f2118" providerId="ADAL" clId="{C8EE6AFA-B6F0-6F40-B983-B51C65759FF0}" dt="2020-01-31T08:54:29.609" v="681" actId="208"/>
          <ac:spMkLst>
            <pc:docMk/>
            <pc:sldMk cId="871338783" sldId="827"/>
            <ac:spMk id="115" creationId="{56948FBE-036D-C240-AE18-0C11DE07C42B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16" creationId="{F12815AE-0E38-0943-BDA1-F71ECF0B36AC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17" creationId="{4D1CF607-D8AA-C948-B87A-49A00F2369BE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18" creationId="{EF14A94C-BAE5-4840-9D76-8B6167B38FE9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19" creationId="{617B45B8-AAC4-1642-9A16-0190714B3B37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22" creationId="{3F43BD96-D411-7A4F-A3D7-CD16E3463698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26" creationId="{50F89714-91ED-C74C-B912-1BAD6D05B796}"/>
          </ac:spMkLst>
        </pc:spChg>
        <pc:spChg chg="del mod">
          <ac:chgData name="Sébastien GERARD" userId="a181de71-c180-46ab-b6c7-1998441f2118" providerId="ADAL" clId="{C8EE6AFA-B6F0-6F40-B983-B51C65759FF0}" dt="2020-01-31T08:55:29.670" v="693" actId="478"/>
          <ac:spMkLst>
            <pc:docMk/>
            <pc:sldMk cId="871338783" sldId="827"/>
            <ac:spMk id="127" creationId="{238BB547-60DD-F448-B504-973C6393DD3D}"/>
          </ac:spMkLst>
        </pc:spChg>
        <pc:grpChg chg="del">
          <ac:chgData name="Sébastien GERARD" userId="a181de71-c180-46ab-b6c7-1998441f2118" providerId="ADAL" clId="{C8EE6AFA-B6F0-6F40-B983-B51C65759FF0}" dt="2020-01-31T08:55:29.670" v="693" actId="478"/>
          <ac:grpSpMkLst>
            <pc:docMk/>
            <pc:sldMk cId="871338783" sldId="827"/>
            <ac:grpSpMk id="32" creationId="{F7FB2809-854A-4B4E-963F-C9AF4C4DC866}"/>
          </ac:grpSpMkLst>
        </pc:grpChg>
        <pc:grpChg chg="add">
          <ac:chgData name="Sébastien GERARD" userId="a181de71-c180-46ab-b6c7-1998441f2118" providerId="ADAL" clId="{C8EE6AFA-B6F0-6F40-B983-B51C65759FF0}" dt="2020-01-31T08:55:33.790" v="694"/>
          <ac:grpSpMkLst>
            <pc:docMk/>
            <pc:sldMk cId="871338783" sldId="827"/>
            <ac:grpSpMk id="37" creationId="{9D3BEB95-B22D-7F40-83EB-AACD520C1CFB}"/>
          </ac:grpSpMkLst>
        </pc:grpChg>
        <pc:grpChg chg="add">
          <ac:chgData name="Sébastien GERARD" userId="a181de71-c180-46ab-b6c7-1998441f2118" providerId="ADAL" clId="{C8EE6AFA-B6F0-6F40-B983-B51C65759FF0}" dt="2020-01-31T08:55:33.790" v="694"/>
          <ac:grpSpMkLst>
            <pc:docMk/>
            <pc:sldMk cId="871338783" sldId="827"/>
            <ac:grpSpMk id="46" creationId="{ABDADA02-2D11-174A-83B7-FE781996F02B}"/>
          </ac:grpSpMkLst>
        </pc:grpChg>
        <pc:grpChg chg="add">
          <ac:chgData name="Sébastien GERARD" userId="a181de71-c180-46ab-b6c7-1998441f2118" providerId="ADAL" clId="{C8EE6AFA-B6F0-6F40-B983-B51C65759FF0}" dt="2020-01-31T08:55:33.790" v="694"/>
          <ac:grpSpMkLst>
            <pc:docMk/>
            <pc:sldMk cId="871338783" sldId="827"/>
            <ac:grpSpMk id="54" creationId="{1CE06424-DB77-6143-9023-C7C027532B49}"/>
          </ac:grpSpMkLst>
        </pc:grpChg>
        <pc:grpChg chg="del">
          <ac:chgData name="Sébastien GERARD" userId="a181de71-c180-46ab-b6c7-1998441f2118" providerId="ADAL" clId="{C8EE6AFA-B6F0-6F40-B983-B51C65759FF0}" dt="2020-01-31T08:55:29.670" v="693" actId="478"/>
          <ac:grpSpMkLst>
            <pc:docMk/>
            <pc:sldMk cId="871338783" sldId="827"/>
            <ac:grpSpMk id="102" creationId="{63FAB6DA-CA87-504B-882A-E3620059635C}"/>
          </ac:grpSpMkLst>
        </pc:grpChg>
        <pc:grpChg chg="del">
          <ac:chgData name="Sébastien GERARD" userId="a181de71-c180-46ab-b6c7-1998441f2118" providerId="ADAL" clId="{C8EE6AFA-B6F0-6F40-B983-B51C65759FF0}" dt="2020-01-31T08:55:29.670" v="693" actId="478"/>
          <ac:grpSpMkLst>
            <pc:docMk/>
            <pc:sldMk cId="871338783" sldId="827"/>
            <ac:grpSpMk id="110" creationId="{F0F98B3A-D4A7-C442-AEA8-5FE61499E4A2}"/>
          </ac:grpSpMkLst>
        </pc:grpChg>
      </pc:sldChg>
      <pc:sldChg chg="add del">
        <pc:chgData name="Sébastien GERARD" userId="a181de71-c180-46ab-b6c7-1998441f2118" providerId="ADAL" clId="{C8EE6AFA-B6F0-6F40-B983-B51C65759FF0}" dt="2020-01-31T08:55:16.162" v="692" actId="2696"/>
        <pc:sldMkLst>
          <pc:docMk/>
          <pc:sldMk cId="1064268434" sldId="829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243668465" sldId="1090"/>
        </pc:sldMkLst>
      </pc:sldChg>
      <pc:sldChg chg="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196342363" sldId="1091"/>
        </pc:sldMkLst>
        <pc:spChg chg="mod">
          <ac:chgData name="Sébastien GERARD" userId="a181de71-c180-46ab-b6c7-1998441f2118" providerId="ADAL" clId="{C8EE6AFA-B6F0-6F40-B983-B51C65759FF0}" dt="2020-01-31T11:12:01.356" v="2927" actId="20577"/>
          <ac:spMkLst>
            <pc:docMk/>
            <pc:sldMk cId="3196342363" sldId="1091"/>
            <ac:spMk id="5" creationId="{00000000-0000-0000-0000-000000000000}"/>
          </ac:spMkLst>
        </pc:spChg>
      </pc:sldChg>
      <pc:sldChg chg="add del">
        <pc:chgData name="Sébastien GERARD" userId="a181de71-c180-46ab-b6c7-1998441f2118" providerId="ADAL" clId="{C8EE6AFA-B6F0-6F40-B983-B51C65759FF0}" dt="2020-01-31T10:39:34.692" v="2322" actId="2696"/>
        <pc:sldMkLst>
          <pc:docMk/>
          <pc:sldMk cId="1656658649" sldId="1117"/>
        </pc:sldMkLst>
      </pc:sldChg>
      <pc:sldChg chg="add del">
        <pc:chgData name="Sébastien GERARD" userId="a181de71-c180-46ab-b6c7-1998441f2118" providerId="ADAL" clId="{C8EE6AFA-B6F0-6F40-B983-B51C65759FF0}" dt="2020-01-31T10:39:35.236" v="2323" actId="2696"/>
        <pc:sldMkLst>
          <pc:docMk/>
          <pc:sldMk cId="15220308" sldId="1118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555306878" sldId="1120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78535101" sldId="1199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963977094" sldId="1200"/>
        </pc:sldMkLst>
      </pc:sldChg>
      <pc:sldChg chg="del">
        <pc:chgData name="Sébastien GERARD" userId="a181de71-c180-46ab-b6c7-1998441f2118" providerId="ADAL" clId="{C8EE6AFA-B6F0-6F40-B983-B51C65759FF0}" dt="2020-01-31T08:21:38.148" v="228" actId="2696"/>
        <pc:sldMkLst>
          <pc:docMk/>
          <pc:sldMk cId="2416241725" sldId="1201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141818235" sldId="1202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4289174220" sldId="1203"/>
        </pc:sldMkLst>
      </pc:sldChg>
      <pc:sldChg chg="del">
        <pc:chgData name="Sébastien GERARD" userId="a181de71-c180-46ab-b6c7-1998441f2118" providerId="ADAL" clId="{C8EE6AFA-B6F0-6F40-B983-B51C65759FF0}" dt="2020-01-31T08:21:38.301" v="232" actId="2696"/>
        <pc:sldMkLst>
          <pc:docMk/>
          <pc:sldMk cId="2278576270" sldId="1206"/>
        </pc:sldMkLst>
      </pc:sldChg>
      <pc:sldChg chg="del">
        <pc:chgData name="Sébastien GERARD" userId="a181de71-c180-46ab-b6c7-1998441f2118" providerId="ADAL" clId="{C8EE6AFA-B6F0-6F40-B983-B51C65759FF0}" dt="2020-01-31T08:21:38.310" v="233" actId="2696"/>
        <pc:sldMkLst>
          <pc:docMk/>
          <pc:sldMk cId="797606684" sldId="1208"/>
        </pc:sldMkLst>
      </pc:sldChg>
      <pc:sldChg chg="del">
        <pc:chgData name="Sébastien GERARD" userId="a181de71-c180-46ab-b6c7-1998441f2118" providerId="ADAL" clId="{C8EE6AFA-B6F0-6F40-B983-B51C65759FF0}" dt="2020-01-31T08:21:38.344" v="235" actId="2696"/>
        <pc:sldMkLst>
          <pc:docMk/>
          <pc:sldMk cId="2631450973" sldId="1209"/>
        </pc:sldMkLst>
      </pc:sldChg>
      <pc:sldChg chg="del">
        <pc:chgData name="Sébastien GERARD" userId="a181de71-c180-46ab-b6c7-1998441f2118" providerId="ADAL" clId="{C8EE6AFA-B6F0-6F40-B983-B51C65759FF0}" dt="2020-01-31T08:21:38.367" v="236" actId="2696"/>
        <pc:sldMkLst>
          <pc:docMk/>
          <pc:sldMk cId="2209273993" sldId="1210"/>
        </pc:sldMkLst>
      </pc:sldChg>
      <pc:sldChg chg="del">
        <pc:chgData name="Sébastien GERARD" userId="a181de71-c180-46ab-b6c7-1998441f2118" providerId="ADAL" clId="{C8EE6AFA-B6F0-6F40-B983-B51C65759FF0}" dt="2020-01-31T08:21:38.383" v="237" actId="2696"/>
        <pc:sldMkLst>
          <pc:docMk/>
          <pc:sldMk cId="3699872862" sldId="1211"/>
        </pc:sldMkLst>
      </pc:sldChg>
      <pc:sldChg chg="del">
        <pc:chgData name="Sébastien GERARD" userId="a181de71-c180-46ab-b6c7-1998441f2118" providerId="ADAL" clId="{C8EE6AFA-B6F0-6F40-B983-B51C65759FF0}" dt="2020-01-31T08:21:37.744" v="215" actId="2696"/>
        <pc:sldMkLst>
          <pc:docMk/>
          <pc:sldMk cId="3558631569" sldId="1212"/>
        </pc:sldMkLst>
      </pc:sldChg>
      <pc:sldChg chg="del">
        <pc:chgData name="Sébastien GERARD" userId="a181de71-c180-46ab-b6c7-1998441f2118" providerId="ADAL" clId="{C8EE6AFA-B6F0-6F40-B983-B51C65759FF0}" dt="2020-01-31T08:21:37.753" v="216" actId="2696"/>
        <pc:sldMkLst>
          <pc:docMk/>
          <pc:sldMk cId="2108798431" sldId="1213"/>
        </pc:sldMkLst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4054451901" sldId="1214"/>
        </pc:sldMkLst>
      </pc:sldChg>
      <pc:sldChg chg="delSp modSp add del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354469438" sldId="1215"/>
        </pc:sldMkLst>
        <pc:spChg chg="mod">
          <ac:chgData name="Sébastien GERARD" userId="a181de71-c180-46ab-b6c7-1998441f2118" providerId="ADAL" clId="{C8EE6AFA-B6F0-6F40-B983-B51C65759FF0}" dt="2020-01-31T08:21:18.862" v="212" actId="20577"/>
          <ac:spMkLst>
            <pc:docMk/>
            <pc:sldMk cId="3354469438" sldId="1215"/>
            <ac:spMk id="2" creationId="{D7BC5DE2-BA17-4A9E-80EC-8C3A65A4C9E3}"/>
          </ac:spMkLst>
        </pc:spChg>
        <pc:spChg chg="mod">
          <ac:chgData name="Sébastien GERARD" userId="a181de71-c180-46ab-b6c7-1998441f2118" providerId="ADAL" clId="{C8EE6AFA-B6F0-6F40-B983-B51C65759FF0}" dt="2020-01-31T08:21:15.183" v="209" actId="27636"/>
          <ac:spMkLst>
            <pc:docMk/>
            <pc:sldMk cId="3354469438" sldId="1215"/>
            <ac:spMk id="3" creationId="{5D8D6732-82EE-4C06-B05D-6BD28E9DA463}"/>
          </ac:spMkLst>
        </pc:spChg>
        <pc:spChg chg="del">
          <ac:chgData name="Sébastien GERARD" userId="a181de71-c180-46ab-b6c7-1998441f2118" providerId="ADAL" clId="{C8EE6AFA-B6F0-6F40-B983-B51C65759FF0}" dt="2020-01-31T08:22:13.818" v="241" actId="478"/>
          <ac:spMkLst>
            <pc:docMk/>
            <pc:sldMk cId="3354469438" sldId="1215"/>
            <ac:spMk id="4" creationId="{12B8999D-DB19-468C-9782-DDDD8D83B7DD}"/>
          </ac:spMkLst>
        </pc:spChg>
      </pc:sldChg>
      <pc:sldChg chg="modSp new add del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882440363" sldId="1216"/>
        </pc:sldMkLst>
        <pc:spChg chg="mod">
          <ac:chgData name="Sébastien GERARD" userId="a181de71-c180-46ab-b6c7-1998441f2118" providerId="ADAL" clId="{C8EE6AFA-B6F0-6F40-B983-B51C65759FF0}" dt="2020-01-31T09:21:49.559" v="1104" actId="27636"/>
          <ac:spMkLst>
            <pc:docMk/>
            <pc:sldMk cId="2882440363" sldId="1216"/>
            <ac:spMk id="2" creationId="{EF019F39-C660-1D49-B01F-AEE291D2A5AE}"/>
          </ac:spMkLst>
        </pc:spChg>
        <pc:spChg chg="mod">
          <ac:chgData name="Sébastien GERARD" userId="a181de71-c180-46ab-b6c7-1998441f2118" providerId="ADAL" clId="{C8EE6AFA-B6F0-6F40-B983-B51C65759FF0}" dt="2020-01-31T09:21:34.794" v="1048" actId="20577"/>
          <ac:spMkLst>
            <pc:docMk/>
            <pc:sldMk cId="2882440363" sldId="1216"/>
            <ac:spMk id="3" creationId="{FCD2E095-E5C6-6541-9573-2E316943827C}"/>
          </ac:spMkLst>
        </pc:spChg>
      </pc:sldChg>
      <pc:sldChg chg="new del">
        <pc:chgData name="Sébastien GERARD" userId="a181de71-c180-46ab-b6c7-1998441f2118" providerId="ADAL" clId="{C8EE6AFA-B6F0-6F40-B983-B51C65759FF0}" dt="2020-01-31T08:21:53.690" v="239" actId="680"/>
        <pc:sldMkLst>
          <pc:docMk/>
          <pc:sldMk cId="3923147710" sldId="1216"/>
        </pc:sldMkLst>
      </pc:sldChg>
      <pc:sldChg chg="addSp delSp 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191264129" sldId="1217"/>
        </pc:sldMkLst>
        <pc:spChg chg="mod">
          <ac:chgData name="Sébastien GERARD" userId="a181de71-c180-46ab-b6c7-1998441f2118" providerId="ADAL" clId="{C8EE6AFA-B6F0-6F40-B983-B51C65759FF0}" dt="2020-01-31T08:23:48.755" v="317"/>
          <ac:spMkLst>
            <pc:docMk/>
            <pc:sldMk cId="3191264129" sldId="1217"/>
            <ac:spMk id="2" creationId="{9E815C4C-9989-F64E-A0B3-143AE620BABE}"/>
          </ac:spMkLst>
        </pc:spChg>
        <pc:spChg chg="del mod">
          <ac:chgData name="Sébastien GERARD" userId="a181de71-c180-46ab-b6c7-1998441f2118" providerId="ADAL" clId="{C8EE6AFA-B6F0-6F40-B983-B51C65759FF0}" dt="2020-01-31T08:29:03.030" v="377" actId="478"/>
          <ac:spMkLst>
            <pc:docMk/>
            <pc:sldMk cId="3191264129" sldId="1217"/>
            <ac:spMk id="3" creationId="{587A39AA-807B-CA4D-A564-FA53F85FF400}"/>
          </ac:spMkLst>
        </pc:spChg>
        <pc:spChg chg="add del">
          <ac:chgData name="Sébastien GERARD" userId="a181de71-c180-46ab-b6c7-1998441f2118" providerId="ADAL" clId="{C8EE6AFA-B6F0-6F40-B983-B51C65759FF0}" dt="2020-01-31T08:24:45" v="325"/>
          <ac:spMkLst>
            <pc:docMk/>
            <pc:sldMk cId="3191264129" sldId="1217"/>
            <ac:spMk id="7" creationId="{63C41950-D99A-9F46-BF89-4C525124E4DB}"/>
          </ac:spMkLst>
        </pc:spChg>
        <pc:spChg chg="add del mod">
          <ac:chgData name="Sébastien GERARD" userId="a181de71-c180-46ab-b6c7-1998441f2118" providerId="ADAL" clId="{C8EE6AFA-B6F0-6F40-B983-B51C65759FF0}" dt="2020-01-31T08:25:01.094" v="328" actId="478"/>
          <ac:spMkLst>
            <pc:docMk/>
            <pc:sldMk cId="3191264129" sldId="1217"/>
            <ac:spMk id="13" creationId="{70E502E1-53C6-1645-8080-2E9BAF2307B6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18" creationId="{B38CF92C-C59E-5F4C-B7DC-F478721E7619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19" creationId="{09537C90-CDD0-594F-970A-822B0A7F539B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20" creationId="{D468F8B1-9E6D-5442-801B-73A4DDBDDF01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21" creationId="{FECB0479-E4AB-6746-B012-39749AA57B6C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22" creationId="{820A7AEA-3955-854E-877D-6563C2DF770C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43" creationId="{0292D525-9CCC-E74A-85E2-4FFA76ABEF3E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45" creationId="{9835076B-BAC9-D24F-8F67-E728F340DB5B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46" creationId="{8E4A0FAF-7024-924A-913B-B9FAD23BA9C9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47" creationId="{60DD5074-553C-FE4C-BF3C-D8DEF692179D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48" creationId="{1A5E3E55-34B0-934B-8C4C-6F21B489265E}"/>
          </ac:spMkLst>
        </pc:spChg>
        <pc:spChg chg="add del">
          <ac:chgData name="Sébastien GERARD" userId="a181de71-c180-46ab-b6c7-1998441f2118" providerId="ADAL" clId="{C8EE6AFA-B6F0-6F40-B983-B51C65759FF0}" dt="2020-01-31T08:30:14.969" v="388"/>
          <ac:spMkLst>
            <pc:docMk/>
            <pc:sldMk cId="3191264129" sldId="1217"/>
            <ac:spMk id="52" creationId="{4AECB619-6CEF-DD43-AD5A-234E1A2E8320}"/>
          </ac:spMkLst>
        </pc:spChg>
        <pc:graphicFrameChg chg="add del">
          <ac:chgData name="Sébastien GERARD" userId="a181de71-c180-46ab-b6c7-1998441f2118" providerId="ADAL" clId="{C8EE6AFA-B6F0-6F40-B983-B51C65759FF0}" dt="2020-01-31T08:24:25.770" v="321"/>
          <ac:graphicFrameMkLst>
            <pc:docMk/>
            <pc:sldMk cId="3191264129" sldId="1217"/>
            <ac:graphicFrameMk id="4" creationId="{5CB6226F-02E6-5A47-A7D4-125F721C28A0}"/>
          </ac:graphicFrameMkLst>
        </pc:graphicFrameChg>
        <pc:graphicFrameChg chg="add del">
          <ac:chgData name="Sébastien GERARD" userId="a181de71-c180-46ab-b6c7-1998441f2118" providerId="ADAL" clId="{C8EE6AFA-B6F0-6F40-B983-B51C65759FF0}" dt="2020-01-31T08:24:36.026" v="323"/>
          <ac:graphicFrameMkLst>
            <pc:docMk/>
            <pc:sldMk cId="3191264129" sldId="1217"/>
            <ac:graphicFrameMk id="5" creationId="{F598A217-EEAA-B348-BBBF-E453AE9442D7}"/>
          </ac:graphicFrameMkLst>
        </pc:graphicFrameChg>
        <pc:graphicFrameChg chg="add del">
          <ac:chgData name="Sébastien GERARD" userId="a181de71-c180-46ab-b6c7-1998441f2118" providerId="ADAL" clId="{C8EE6AFA-B6F0-6F40-B983-B51C65759FF0}" dt="2020-01-31T08:24:45" v="325"/>
          <ac:graphicFrameMkLst>
            <pc:docMk/>
            <pc:sldMk cId="3191264129" sldId="1217"/>
            <ac:graphicFrameMk id="6" creationId="{E1E440F7-B8D3-9B40-AABA-347CF69880EB}"/>
          </ac:graphicFrameMkLst>
        </pc:graphicFrameChg>
        <pc:graphicFrameChg chg="add mod">
          <ac:chgData name="Sébastien GERARD" userId="a181de71-c180-46ab-b6c7-1998441f2118" providerId="ADAL" clId="{C8EE6AFA-B6F0-6F40-B983-B51C65759FF0}" dt="2020-01-31T08:29:31.322" v="380" actId="1076"/>
          <ac:graphicFrameMkLst>
            <pc:docMk/>
            <pc:sldMk cId="3191264129" sldId="1217"/>
            <ac:graphicFrameMk id="12" creationId="{1E7B69B2-0DE1-CD48-8F28-3263E32CE30F}"/>
          </ac:graphicFrameMkLst>
        </pc:graphicFrameChg>
        <pc:picChg chg="add del">
          <ac:chgData name="Sébastien GERARD" userId="a181de71-c180-46ab-b6c7-1998441f2118" providerId="ADAL" clId="{C8EE6AFA-B6F0-6F40-B983-B51C65759FF0}" dt="2020-01-31T08:24:45" v="325"/>
          <ac:picMkLst>
            <pc:docMk/>
            <pc:sldMk cId="3191264129" sldId="1217"/>
            <ac:picMk id="8" creationId="{145163CD-8C29-A14D-82D9-1EBF313D4DFB}"/>
          </ac:picMkLst>
        </pc:picChg>
        <pc:picChg chg="add del">
          <ac:chgData name="Sébastien GERARD" userId="a181de71-c180-46ab-b6c7-1998441f2118" providerId="ADAL" clId="{C8EE6AFA-B6F0-6F40-B983-B51C65759FF0}" dt="2020-01-31T08:24:45" v="325"/>
          <ac:picMkLst>
            <pc:docMk/>
            <pc:sldMk cId="3191264129" sldId="1217"/>
            <ac:picMk id="9" creationId="{944DFC17-4390-6644-BF9B-71213C6C4C0C}"/>
          </ac:picMkLst>
        </pc:picChg>
        <pc:picChg chg="add del">
          <ac:chgData name="Sébastien GERARD" userId="a181de71-c180-46ab-b6c7-1998441f2118" providerId="ADAL" clId="{C8EE6AFA-B6F0-6F40-B983-B51C65759FF0}" dt="2020-01-31T08:24:45" v="325"/>
          <ac:picMkLst>
            <pc:docMk/>
            <pc:sldMk cId="3191264129" sldId="1217"/>
            <ac:picMk id="10" creationId="{61759453-9650-E842-AB2C-0454686BDA81}"/>
          </ac:picMkLst>
        </pc:picChg>
        <pc:picChg chg="add del">
          <ac:chgData name="Sébastien GERARD" userId="a181de71-c180-46ab-b6c7-1998441f2118" providerId="ADAL" clId="{C8EE6AFA-B6F0-6F40-B983-B51C65759FF0}" dt="2020-01-31T08:24:45" v="325"/>
          <ac:picMkLst>
            <pc:docMk/>
            <pc:sldMk cId="3191264129" sldId="1217"/>
            <ac:picMk id="11" creationId="{AD763D88-ACD6-0644-AB9A-B2D2981B94F1}"/>
          </ac:picMkLst>
        </pc:picChg>
        <pc:picChg chg="add mod">
          <ac:chgData name="Sébastien GERARD" userId="a181de71-c180-46ab-b6c7-1998441f2118" providerId="ADAL" clId="{C8EE6AFA-B6F0-6F40-B983-B51C65759FF0}" dt="2020-01-31T08:29:31.322" v="380" actId="1076"/>
          <ac:picMkLst>
            <pc:docMk/>
            <pc:sldMk cId="3191264129" sldId="1217"/>
            <ac:picMk id="14" creationId="{C9016E2D-3706-C546-A9C7-282B311702BC}"/>
          </ac:picMkLst>
        </pc:picChg>
        <pc:picChg chg="add mod">
          <ac:chgData name="Sébastien GERARD" userId="a181de71-c180-46ab-b6c7-1998441f2118" providerId="ADAL" clId="{C8EE6AFA-B6F0-6F40-B983-B51C65759FF0}" dt="2020-01-31T08:29:31.322" v="380" actId="1076"/>
          <ac:picMkLst>
            <pc:docMk/>
            <pc:sldMk cId="3191264129" sldId="1217"/>
            <ac:picMk id="15" creationId="{04644803-2DEB-C542-954D-2444DCF1172B}"/>
          </ac:picMkLst>
        </pc:picChg>
        <pc:picChg chg="add mod">
          <ac:chgData name="Sébastien GERARD" userId="a181de71-c180-46ab-b6c7-1998441f2118" providerId="ADAL" clId="{C8EE6AFA-B6F0-6F40-B983-B51C65759FF0}" dt="2020-01-31T08:29:35.954" v="381" actId="1076"/>
          <ac:picMkLst>
            <pc:docMk/>
            <pc:sldMk cId="3191264129" sldId="1217"/>
            <ac:picMk id="16" creationId="{F37880C9-32EF-814E-97B1-6C2B264BF2CB}"/>
          </ac:picMkLst>
        </pc:picChg>
        <pc:picChg chg="add mod">
          <ac:chgData name="Sébastien GERARD" userId="a181de71-c180-46ab-b6c7-1998441f2118" providerId="ADAL" clId="{C8EE6AFA-B6F0-6F40-B983-B51C65759FF0}" dt="2020-01-31T08:29:40.454" v="382" actId="1076"/>
          <ac:picMkLst>
            <pc:docMk/>
            <pc:sldMk cId="3191264129" sldId="1217"/>
            <ac:picMk id="17" creationId="{E9977968-307D-3A4B-8E9B-5570D285EA45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3" creationId="{642540DC-A8E7-9C43-8C27-15F2C6B6138C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4" creationId="{81584A43-6876-D145-8E31-C3B8076DB02E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5" creationId="{88747657-90B7-6842-9E49-CCE2022C9948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6" creationId="{16AF9CAB-EBE8-E143-A25F-2E2DF69738CE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7" creationId="{7A0560D9-3165-5446-ADA5-B4D10D935E02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8" creationId="{9DD30867-4218-124E-8EA4-86AEC875FC97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29" creationId="{F6D0CF89-DC06-7043-9952-0879B49507A9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0" creationId="{66425FD3-CFFB-C54E-9AD8-423E6680863D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1" creationId="{5571334C-B01E-5B47-B15C-D6EC299ED13E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2" creationId="{E66D9F8F-2BA2-9544-A4EB-C240B91E8A55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3" creationId="{796610AB-83B5-CE42-932D-EC514C3D2E07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4" creationId="{06733255-004C-6A4F-B176-739984CC11A6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5" creationId="{8AAC395B-D12A-F944-B22C-5CEF3D711C93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6" creationId="{08A95EA9-CC6D-0947-BE73-AEAFBB0EEDB5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7" creationId="{BCE25826-837F-F148-BD2A-68EE148A7590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8" creationId="{245A29A0-1914-9D45-A3B0-D558C67ECC3E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39" creationId="{1FB90E3C-CD93-8D4A-BB35-167780A0D63B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40" creationId="{1F7FA404-7FCB-1A46-9EE5-6CA0FE82B866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41" creationId="{6696E6E9-3A1A-1B40-B2A8-6345FC375B04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42" creationId="{78ADD5A5-3081-C745-A996-C0C444AEFE83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44" creationId="{2FC7C2A2-8183-DD48-B0E2-9B3C552B7C74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49" creationId="{3D922FE2-B77D-5A43-B2B4-A241E1D775B0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50" creationId="{3B0A01C9-CCBC-D84B-89B3-E95325E399DC}"/>
          </ac:picMkLst>
        </pc:picChg>
        <pc:picChg chg="add del">
          <ac:chgData name="Sébastien GERARD" userId="a181de71-c180-46ab-b6c7-1998441f2118" providerId="ADAL" clId="{C8EE6AFA-B6F0-6F40-B983-B51C65759FF0}" dt="2020-01-31T08:30:14.969" v="388"/>
          <ac:picMkLst>
            <pc:docMk/>
            <pc:sldMk cId="3191264129" sldId="1217"/>
            <ac:picMk id="51" creationId="{3A8AF54F-92ED-2446-A3B5-CB2EBC9A1CCD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987681370" sldId="1218"/>
        </pc:sldMkLst>
        <pc:spChg chg="mod">
          <ac:chgData name="Sébastien GERARD" userId="a181de71-c180-46ab-b6c7-1998441f2118" providerId="ADAL" clId="{C8EE6AFA-B6F0-6F40-B983-B51C65759FF0}" dt="2020-01-31T08:30:31.334" v="408" actId="20577"/>
          <ac:spMkLst>
            <pc:docMk/>
            <pc:sldMk cId="987681370" sldId="1218"/>
            <ac:spMk id="2" creationId="{9E815C4C-9989-F64E-A0B3-143AE620BABE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8" creationId="{D9EB0692-1519-DF4A-9BCE-F97783945239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9" creationId="{F57D197C-97A4-634E-BF6C-83F8D5B8527A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10" creationId="{02086875-18FE-6E46-93BE-DA659A1F7255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11" creationId="{04104152-2A36-4644-B292-076F52F30CE9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13" creationId="{FB8A7BAD-6D52-344E-BC7A-A3A5334ABEF8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38" creationId="{559F0A0A-E29F-9041-A24E-E855F6DEB056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0" creationId="{E8E67BF2-2B19-D940-B630-A5555DFE4C4E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1" creationId="{01EF690C-30EF-8341-B0BA-24DCB510EDDF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2" creationId="{0E4EBCDB-A202-CA4B-81B6-1640AFB1FF0E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3" creationId="{96C98EAE-6064-1B43-8BD4-F5435DB91939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7" creationId="{30DAC6D5-F386-1F46-87D3-C328D4499B61}"/>
          </ac:spMkLst>
        </pc:spChg>
        <pc:spChg chg="add mod">
          <ac:chgData name="Sébastien GERARD" userId="a181de71-c180-46ab-b6c7-1998441f2118" providerId="ADAL" clId="{C8EE6AFA-B6F0-6F40-B983-B51C65759FF0}" dt="2020-01-31T08:35:43.239" v="492" actId="1038"/>
          <ac:spMkLst>
            <pc:docMk/>
            <pc:sldMk cId="987681370" sldId="1218"/>
            <ac:spMk id="48" creationId="{CF1291AF-72D2-DF48-AAC1-2CCB80EF5AF6}"/>
          </ac:spMkLst>
        </pc:spChg>
        <pc:graphicFrameChg chg="del">
          <ac:chgData name="Sébastien GERARD" userId="a181de71-c180-46ab-b6c7-1998441f2118" providerId="ADAL" clId="{C8EE6AFA-B6F0-6F40-B983-B51C65759FF0}" dt="2020-01-31T08:30:21.720" v="390" actId="478"/>
          <ac:graphicFrameMkLst>
            <pc:docMk/>
            <pc:sldMk cId="987681370" sldId="1218"/>
            <ac:graphicFrameMk id="12" creationId="{1E7B69B2-0DE1-CD48-8F28-3263E32CE30F}"/>
          </ac:graphicFrameMkLst>
        </pc:graphicFrame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" creationId="{DAC78E56-AF4F-424E-AD5C-A867DF6CFB9B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4" creationId="{18CD062D-6367-2840-83AB-9C8669774DF5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5" creationId="{56AD9482-BD49-D34D-A7F8-ED735332F882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6" creationId="{1C713117-33F5-F345-8305-C52B9BE5C7D1}"/>
          </ac:picMkLst>
        </pc:picChg>
        <pc:picChg chg="del">
          <ac:chgData name="Sébastien GERARD" userId="a181de71-c180-46ab-b6c7-1998441f2118" providerId="ADAL" clId="{C8EE6AFA-B6F0-6F40-B983-B51C65759FF0}" dt="2020-01-31T08:30:27.211" v="394" actId="478"/>
          <ac:picMkLst>
            <pc:docMk/>
            <pc:sldMk cId="987681370" sldId="1218"/>
            <ac:picMk id="14" creationId="{C9016E2D-3706-C546-A9C7-282B311702BC}"/>
          </ac:picMkLst>
        </pc:picChg>
        <pc:picChg chg="del">
          <ac:chgData name="Sébastien GERARD" userId="a181de71-c180-46ab-b6c7-1998441f2118" providerId="ADAL" clId="{C8EE6AFA-B6F0-6F40-B983-B51C65759FF0}" dt="2020-01-31T08:30:26.160" v="393" actId="478"/>
          <ac:picMkLst>
            <pc:docMk/>
            <pc:sldMk cId="987681370" sldId="1218"/>
            <ac:picMk id="15" creationId="{04644803-2DEB-C542-954D-2444DCF1172B}"/>
          </ac:picMkLst>
        </pc:picChg>
        <pc:picChg chg="del">
          <ac:chgData name="Sébastien GERARD" userId="a181de71-c180-46ab-b6c7-1998441f2118" providerId="ADAL" clId="{C8EE6AFA-B6F0-6F40-B983-B51C65759FF0}" dt="2020-01-31T08:30:23.939" v="391" actId="478"/>
          <ac:picMkLst>
            <pc:docMk/>
            <pc:sldMk cId="987681370" sldId="1218"/>
            <ac:picMk id="16" creationId="{F37880C9-32EF-814E-97B1-6C2B264BF2CB}"/>
          </ac:picMkLst>
        </pc:picChg>
        <pc:picChg chg="del">
          <ac:chgData name="Sébastien GERARD" userId="a181de71-c180-46ab-b6c7-1998441f2118" providerId="ADAL" clId="{C8EE6AFA-B6F0-6F40-B983-B51C65759FF0}" dt="2020-01-31T08:30:25.101" v="392" actId="478"/>
          <ac:picMkLst>
            <pc:docMk/>
            <pc:sldMk cId="987681370" sldId="1218"/>
            <ac:picMk id="17" creationId="{E9977968-307D-3A4B-8E9B-5570D285EA45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18" creationId="{04629B42-8CEE-4142-A0A4-FF5F2643B873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19" creationId="{BFFD6293-650E-054E-82F0-27195EFD9D8F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0" creationId="{97F8400A-25CA-E849-A526-980B6701717B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1" creationId="{87858986-8266-824B-9008-BC887524C393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2" creationId="{3F291281-FA92-0F4E-82C1-87729B74176E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3" creationId="{41B865AC-A67D-6847-AEEE-CF9CA1B14052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4" creationId="{536B34E4-E83B-DC46-B5CC-977426F108E9}"/>
          </ac:picMkLst>
        </pc:picChg>
        <pc:picChg chg="add del mod">
          <ac:chgData name="Sébastien GERARD" userId="a181de71-c180-46ab-b6c7-1998441f2118" providerId="ADAL" clId="{C8EE6AFA-B6F0-6F40-B983-B51C65759FF0}" dt="2020-01-31T08:31:44.663" v="436" actId="478"/>
          <ac:picMkLst>
            <pc:docMk/>
            <pc:sldMk cId="987681370" sldId="1218"/>
            <ac:picMk id="25" creationId="{CE5559FC-59D1-8847-A452-A97C809A2737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6" creationId="{390CF2C2-05E5-0F4D-8410-27DA51F2B7CB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7" creationId="{48B5D3A0-D8AE-CD43-899D-61C5947B166A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8" creationId="{89120EA2-9F22-2743-846B-EA2A501BE901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29" creationId="{888BBDDF-0DAF-0F40-8D00-AE3311DC371D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0" creationId="{0303025D-1A6D-8A45-BB59-28654701E84B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1" creationId="{1E45BE96-8A0A-2246-85E4-3EE353D5F621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2" creationId="{632645E5-2C91-7640-B99E-E0ECB1E5C2AB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3" creationId="{022EE4BF-DE9C-844E-A47D-D7E5042C6F3F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4" creationId="{EB84784E-02EA-5549-9956-D9CD53CE1D9A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5" creationId="{66BF5651-CDAB-C247-AF9F-41A07C543071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6" creationId="{710CC666-F305-574E-B52A-8F5FAFF17E5A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7" creationId="{C0AF3722-6478-AA42-BAD1-8B51338D014F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39" creationId="{0BF1147C-617D-C049-AC79-76B4D8337671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44" creationId="{1A61D084-1E7A-3041-A5B0-610B013224F9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45" creationId="{DD3056A3-348A-5C4D-84A2-EC1C761F31E7}"/>
          </ac:picMkLst>
        </pc:picChg>
        <pc:picChg chg="add mod">
          <ac:chgData name="Sébastien GERARD" userId="a181de71-c180-46ab-b6c7-1998441f2118" providerId="ADAL" clId="{C8EE6AFA-B6F0-6F40-B983-B51C65759FF0}" dt="2020-01-31T08:35:43.239" v="492" actId="1038"/>
          <ac:picMkLst>
            <pc:docMk/>
            <pc:sldMk cId="987681370" sldId="1218"/>
            <ac:picMk id="46" creationId="{AD0039B6-3BD9-7E49-A53A-AD6914090473}"/>
          </ac:picMkLst>
        </pc:picChg>
      </pc:sldChg>
      <pc:sldChg chg="add del">
        <pc:chgData name="Sébastien GERARD" userId="a181de71-c180-46ab-b6c7-1998441f2118" providerId="ADAL" clId="{C8EE6AFA-B6F0-6F40-B983-B51C65759FF0}" dt="2020-01-31T08:29:55.934" v="384" actId="2696"/>
        <pc:sldMkLst>
          <pc:docMk/>
          <pc:sldMk cId="4255783771" sldId="1218"/>
        </pc:sldMkLst>
      </pc:sldChg>
      <pc:sldChg chg="addSp 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169559883" sldId="1219"/>
        </pc:sldMkLst>
        <pc:spChg chg="add mod">
          <ac:chgData name="Sébastien GERARD" userId="a181de71-c180-46ab-b6c7-1998441f2118" providerId="ADAL" clId="{C8EE6AFA-B6F0-6F40-B983-B51C65759FF0}" dt="2020-01-31T08:38:18.010" v="508" actId="14100"/>
          <ac:spMkLst>
            <pc:docMk/>
            <pc:sldMk cId="2169559883" sldId="1219"/>
            <ac:spMk id="2" creationId="{6255A9C4-A23E-1442-AD0C-CAF0C599D611}"/>
          </ac:spMkLst>
        </pc:spChg>
        <pc:spChg chg="add">
          <ac:chgData name="Sébastien GERARD" userId="a181de71-c180-46ab-b6c7-1998441f2118" providerId="ADAL" clId="{C8EE6AFA-B6F0-6F40-B983-B51C65759FF0}" dt="2020-01-31T08:37:07.540" v="496"/>
          <ac:spMkLst>
            <pc:docMk/>
            <pc:sldMk cId="2169559883" sldId="1219"/>
            <ac:spMk id="3" creationId="{CA3F7BC0-82CE-2048-820B-A1CBF97A6441}"/>
          </ac:spMkLst>
        </pc:spChg>
        <pc:spChg chg="add mod">
          <ac:chgData name="Sébastien GERARD" userId="a181de71-c180-46ab-b6c7-1998441f2118" providerId="ADAL" clId="{C8EE6AFA-B6F0-6F40-B983-B51C65759FF0}" dt="2020-01-31T08:37:18.843" v="497" actId="207"/>
          <ac:spMkLst>
            <pc:docMk/>
            <pc:sldMk cId="2169559883" sldId="1219"/>
            <ac:spMk id="4" creationId="{07A53397-461C-4F40-91D4-920EDD290E80}"/>
          </ac:spMkLst>
        </pc:spChg>
        <pc:spChg chg="add mod">
          <ac:chgData name="Sébastien GERARD" userId="a181de71-c180-46ab-b6c7-1998441f2118" providerId="ADAL" clId="{C8EE6AFA-B6F0-6F40-B983-B51C65759FF0}" dt="2020-01-31T08:40:51.898" v="598" actId="20577"/>
          <ac:spMkLst>
            <pc:docMk/>
            <pc:sldMk cId="2169559883" sldId="1219"/>
            <ac:spMk id="5" creationId="{B4F65063-A571-2B47-8170-074E696342E5}"/>
          </ac:spMkLst>
        </pc:spChg>
        <pc:spChg chg="add mod">
          <ac:chgData name="Sébastien GERARD" userId="a181de71-c180-46ab-b6c7-1998441f2118" providerId="ADAL" clId="{C8EE6AFA-B6F0-6F40-B983-B51C65759FF0}" dt="2020-01-31T08:37:35.398" v="500" actId="207"/>
          <ac:spMkLst>
            <pc:docMk/>
            <pc:sldMk cId="2169559883" sldId="1219"/>
            <ac:spMk id="6" creationId="{D3FA0CB8-C5E8-DC46-A120-F9F50AFF0428}"/>
          </ac:spMkLst>
        </pc:spChg>
        <pc:spChg chg="add mod">
          <ac:chgData name="Sébastien GERARD" userId="a181de71-c180-46ab-b6c7-1998441f2118" providerId="ADAL" clId="{C8EE6AFA-B6F0-6F40-B983-B51C65759FF0}" dt="2020-01-31T08:38:03.738" v="505" actId="207"/>
          <ac:spMkLst>
            <pc:docMk/>
            <pc:sldMk cId="2169559883" sldId="1219"/>
            <ac:spMk id="7" creationId="{A9C797F7-F5FE-2442-BC38-6A5A8D20EA36}"/>
          </ac:spMkLst>
        </pc:spChg>
        <pc:spChg chg="add mod">
          <ac:chgData name="Sébastien GERARD" userId="a181de71-c180-46ab-b6c7-1998441f2118" providerId="ADAL" clId="{C8EE6AFA-B6F0-6F40-B983-B51C65759FF0}" dt="2020-01-31T08:38:03.738" v="505" actId="207"/>
          <ac:spMkLst>
            <pc:docMk/>
            <pc:sldMk cId="2169559883" sldId="1219"/>
            <ac:spMk id="8" creationId="{28B7F48F-DF79-8042-BA68-DB86C1A1060E}"/>
          </ac:spMkLst>
        </pc:spChg>
        <pc:spChg chg="add mod">
          <ac:chgData name="Sébastien GERARD" userId="a181de71-c180-46ab-b6c7-1998441f2118" providerId="ADAL" clId="{C8EE6AFA-B6F0-6F40-B983-B51C65759FF0}" dt="2020-01-31T08:37:32.616" v="499" actId="207"/>
          <ac:spMkLst>
            <pc:docMk/>
            <pc:sldMk cId="2169559883" sldId="1219"/>
            <ac:spMk id="9" creationId="{66BE03AE-92BB-AE47-B239-FC7F06DE1BDB}"/>
          </ac:spMkLst>
        </pc:spChg>
        <pc:spChg chg="add mod">
          <ac:chgData name="Sébastien GERARD" userId="a181de71-c180-46ab-b6c7-1998441f2118" providerId="ADAL" clId="{C8EE6AFA-B6F0-6F40-B983-B51C65759FF0}" dt="2020-01-31T08:37:41.755" v="501" actId="207"/>
          <ac:spMkLst>
            <pc:docMk/>
            <pc:sldMk cId="2169559883" sldId="1219"/>
            <ac:spMk id="10" creationId="{EEF86DA6-6497-024E-90D5-486630FF020B}"/>
          </ac:spMkLst>
        </pc:spChg>
        <pc:spChg chg="add mod">
          <ac:chgData name="Sébastien GERARD" userId="a181de71-c180-46ab-b6c7-1998441f2118" providerId="ADAL" clId="{C8EE6AFA-B6F0-6F40-B983-B51C65759FF0}" dt="2020-01-31T08:37:46.238" v="502" actId="207"/>
          <ac:spMkLst>
            <pc:docMk/>
            <pc:sldMk cId="2169559883" sldId="1219"/>
            <ac:spMk id="11" creationId="{36BF69F9-F8FD-0E49-A2A5-B83217EA58E4}"/>
          </ac:spMkLst>
        </pc:spChg>
        <pc:spChg chg="add mod">
          <ac:chgData name="Sébastien GERARD" userId="a181de71-c180-46ab-b6c7-1998441f2118" providerId="ADAL" clId="{C8EE6AFA-B6F0-6F40-B983-B51C65759FF0}" dt="2020-01-31T08:38:10.658" v="506" actId="767"/>
          <ac:spMkLst>
            <pc:docMk/>
            <pc:sldMk cId="2169559883" sldId="1219"/>
            <ac:spMk id="12" creationId="{AD062C06-E651-5343-989A-428B04566D5E}"/>
          </ac:spMkLst>
        </pc:spChg>
        <pc:spChg chg="add mod">
          <ac:chgData name="Sébastien GERARD" userId="a181de71-c180-46ab-b6c7-1998441f2118" providerId="ADAL" clId="{C8EE6AFA-B6F0-6F40-B983-B51C65759FF0}" dt="2020-01-31T08:38:52.103" v="521" actId="167"/>
          <ac:spMkLst>
            <pc:docMk/>
            <pc:sldMk cId="2169559883" sldId="1219"/>
            <ac:spMk id="13" creationId="{F74AAE80-BECD-EC43-BC8A-9713D9D5296B}"/>
          </ac:spMkLst>
        </pc:sp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608002462" sldId="1220"/>
        </pc:sldMkLst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2" creationId="{6255A9C4-A23E-1442-AD0C-CAF0C599D611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3" creationId="{CA3F7BC0-82CE-2048-820B-A1CBF97A6441}"/>
          </ac:spMkLst>
        </pc:spChg>
        <pc:spChg chg="add del mod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4" creationId="{07A53397-461C-4F40-91D4-920EDD290E80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5" creationId="{B4F65063-A571-2B47-8170-074E696342E5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6" creationId="{D3FA0CB8-C5E8-DC46-A120-F9F50AFF0428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7" creationId="{A9C797F7-F5FE-2442-BC38-6A5A8D20EA36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8" creationId="{28B7F48F-DF79-8042-BA68-DB86C1A1060E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9" creationId="{66BE03AE-92BB-AE47-B239-FC7F06DE1BDB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10" creationId="{EEF86DA6-6497-024E-90D5-486630FF020B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11" creationId="{36BF69F9-F8FD-0E49-A2A5-B83217EA58E4}"/>
          </ac:spMkLst>
        </pc:spChg>
        <pc:spChg chg="add del">
          <ac:chgData name="Sébastien GERARD" userId="a181de71-c180-46ab-b6c7-1998441f2118" providerId="ADAL" clId="{C8EE6AFA-B6F0-6F40-B983-B51C65759FF0}" dt="2020-01-31T08:39:40.198" v="549" actId="478"/>
          <ac:spMkLst>
            <pc:docMk/>
            <pc:sldMk cId="608002462" sldId="1220"/>
            <ac:spMk id="12" creationId="{AD062C06-E651-5343-989A-428B04566D5E}"/>
          </ac:spMkLst>
        </pc:spChg>
        <pc:spChg chg="add del">
          <ac:chgData name="Sébastien GERARD" userId="a181de71-c180-46ab-b6c7-1998441f2118" providerId="ADAL" clId="{C8EE6AFA-B6F0-6F40-B983-B51C65759FF0}" dt="2020-01-31T08:39:38.501" v="548" actId="478"/>
          <ac:spMkLst>
            <pc:docMk/>
            <pc:sldMk cId="608002462" sldId="1220"/>
            <ac:spMk id="13" creationId="{F74AAE80-BECD-EC43-BC8A-9713D9D5296B}"/>
          </ac:spMkLst>
        </pc:spChg>
        <pc:spChg chg="add mod">
          <ac:chgData name="Sébastien GERARD" userId="a181de71-c180-46ab-b6c7-1998441f2118" providerId="ADAL" clId="{C8EE6AFA-B6F0-6F40-B983-B51C65759FF0}" dt="2020-01-31T08:39:54.249" v="551" actId="207"/>
          <ac:spMkLst>
            <pc:docMk/>
            <pc:sldMk cId="608002462" sldId="1220"/>
            <ac:spMk id="14" creationId="{8FA2D4B3-2262-A34D-8E05-AA02D1AA56DF}"/>
          </ac:spMkLst>
        </pc:spChg>
        <pc:spChg chg="add mod">
          <ac:chgData name="Sébastien GERARD" userId="a181de71-c180-46ab-b6c7-1998441f2118" providerId="ADAL" clId="{C8EE6AFA-B6F0-6F40-B983-B51C65759FF0}" dt="2020-01-31T08:39:58.545" v="552" actId="207"/>
          <ac:spMkLst>
            <pc:docMk/>
            <pc:sldMk cId="608002462" sldId="1220"/>
            <ac:spMk id="15" creationId="{A39C8FD8-F61E-8C44-9F28-35DBDFE3B9EB}"/>
          </ac:spMkLst>
        </pc:spChg>
        <pc:spChg chg="add mod">
          <ac:chgData name="Sébastien GERARD" userId="a181de71-c180-46ab-b6c7-1998441f2118" providerId="ADAL" clId="{C8EE6AFA-B6F0-6F40-B983-B51C65759FF0}" dt="2020-01-31T08:40:43.070" v="582" actId="20577"/>
          <ac:spMkLst>
            <pc:docMk/>
            <pc:sldMk cId="608002462" sldId="1220"/>
            <ac:spMk id="16" creationId="{1A8BBD33-BD24-E248-BFB8-4379AAD32D74}"/>
          </ac:spMkLst>
        </pc:spChg>
        <pc:spChg chg="add mod">
          <ac:chgData name="Sébastien GERARD" userId="a181de71-c180-46ab-b6c7-1998441f2118" providerId="ADAL" clId="{C8EE6AFA-B6F0-6F40-B983-B51C65759FF0}" dt="2020-01-31T08:40:27.218" v="560" actId="2085"/>
          <ac:spMkLst>
            <pc:docMk/>
            <pc:sldMk cId="608002462" sldId="1220"/>
            <ac:spMk id="17" creationId="{444A8263-0F5D-7F4F-8BE8-1454ECAC23C6}"/>
          </ac:spMkLst>
        </pc:spChg>
        <pc:spChg chg="add mod">
          <ac:chgData name="Sébastien GERARD" userId="a181de71-c180-46ab-b6c7-1998441f2118" providerId="ADAL" clId="{C8EE6AFA-B6F0-6F40-B983-B51C65759FF0}" dt="2020-01-31T08:40:22.692" v="559" actId="2085"/>
          <ac:spMkLst>
            <pc:docMk/>
            <pc:sldMk cId="608002462" sldId="1220"/>
            <ac:spMk id="18" creationId="{C599FC91-C448-3F41-8C04-48DC3B6E75F8}"/>
          </ac:spMkLst>
        </pc:spChg>
        <pc:picChg chg="add">
          <ac:chgData name="Sébastien GERARD" userId="a181de71-c180-46ab-b6c7-1998441f2118" providerId="ADAL" clId="{C8EE6AFA-B6F0-6F40-B983-B51C65759FF0}" dt="2020-01-31T08:39:47.235" v="550"/>
          <ac:picMkLst>
            <pc:docMk/>
            <pc:sldMk cId="608002462" sldId="1220"/>
            <ac:picMk id="19" creationId="{8306F4C9-F6CE-604B-B79C-1532D7F0749D}"/>
          </ac:picMkLst>
        </pc:picChg>
      </pc:sldChg>
      <pc:sldChg chg="new del">
        <pc:chgData name="Sébastien GERARD" userId="a181de71-c180-46ab-b6c7-1998441f2118" providerId="ADAL" clId="{C8EE6AFA-B6F0-6F40-B983-B51C65759FF0}" dt="2020-01-31T08:41:25.061" v="600" actId="680"/>
        <pc:sldMkLst>
          <pc:docMk/>
          <pc:sldMk cId="1674924713" sldId="1221"/>
        </pc:sldMkLst>
      </pc:sldChg>
      <pc:sldChg chg="new del">
        <pc:chgData name="Sébastien GERARD" userId="a181de71-c180-46ab-b6c7-1998441f2118" providerId="ADAL" clId="{C8EE6AFA-B6F0-6F40-B983-B51C65759FF0}" dt="2020-01-31T08:41:35.527" v="602" actId="680"/>
        <pc:sldMkLst>
          <pc:docMk/>
          <pc:sldMk cId="2289315726" sldId="1221"/>
        </pc:sldMkLst>
      </pc:sldChg>
      <pc:sldChg chg="addSp 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336582522" sldId="1221"/>
        </pc:sldMkLst>
        <pc:spChg chg="mod">
          <ac:chgData name="Sébastien GERARD" userId="a181de71-c180-46ab-b6c7-1998441f2118" providerId="ADAL" clId="{C8EE6AFA-B6F0-6F40-B983-B51C65759FF0}" dt="2020-01-31T08:41:57.095" v="604"/>
          <ac:spMkLst>
            <pc:docMk/>
            <pc:sldMk cId="3336582522" sldId="1221"/>
            <ac:spMk id="2" creationId="{104C54FD-E1C9-D74B-A7F6-6D5C55C79CC9}"/>
          </ac:spMkLst>
        </pc:spChg>
        <pc:spChg chg="mod">
          <ac:chgData name="Sébastien GERARD" userId="a181de71-c180-46ab-b6c7-1998441f2118" providerId="ADAL" clId="{C8EE6AFA-B6F0-6F40-B983-B51C65759FF0}" dt="2020-01-31T08:42:10.306" v="606" actId="5793"/>
          <ac:spMkLst>
            <pc:docMk/>
            <pc:sldMk cId="3336582522" sldId="1221"/>
            <ac:spMk id="3" creationId="{E58FFCED-7B99-7846-946B-AECD19066A9E}"/>
          </ac:spMkLst>
        </pc:spChg>
        <pc:picChg chg="add">
          <ac:chgData name="Sébastien GERARD" userId="a181de71-c180-46ab-b6c7-1998441f2118" providerId="ADAL" clId="{C8EE6AFA-B6F0-6F40-B983-B51C65759FF0}" dt="2020-01-31T08:42:15.080" v="607"/>
          <ac:picMkLst>
            <pc:docMk/>
            <pc:sldMk cId="3336582522" sldId="1221"/>
            <ac:picMk id="4" creationId="{51442C10-92AD-B241-9CE1-85F68E15275D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288124383" sldId="1222"/>
        </pc:sldMkLst>
        <pc:spChg chg="mod">
          <ac:chgData name="Sébastien GERARD" userId="a181de71-c180-46ab-b6c7-1998441f2118" providerId="ADAL" clId="{C8EE6AFA-B6F0-6F40-B983-B51C65759FF0}" dt="2020-01-31T08:57:50.188" v="723"/>
          <ac:spMkLst>
            <pc:docMk/>
            <pc:sldMk cId="3288124383" sldId="1222"/>
            <ac:spMk id="2" creationId="{00000000-0000-0000-0000-000000000000}"/>
          </ac:spMkLst>
        </pc:spChg>
        <pc:spChg chg="add del mod">
          <ac:chgData name="Sébastien GERARD" userId="a181de71-c180-46ab-b6c7-1998441f2118" providerId="ADAL" clId="{C8EE6AFA-B6F0-6F40-B983-B51C65759FF0}" dt="2020-01-31T08:58:07.630" v="727" actId="478"/>
          <ac:spMkLst>
            <pc:docMk/>
            <pc:sldMk cId="3288124383" sldId="1222"/>
            <ac:spMk id="4" creationId="{5AEFA662-809E-AD4C-9232-D83C76096650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36" creationId="{06E4B507-9CC9-8049-9A40-F4DBBA27CAB3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43" creationId="{01B2C5AB-E021-9C49-8D0C-4FED936B12B4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44" creationId="{D29473A4-9E3B-9748-B09E-6F3BC4CCAF53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45" creationId="{AF355764-B183-C948-8D08-3459B3EE492D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52" creationId="{B688F1D0-6A41-8844-889C-2EFD0F5E6802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53" creationId="{B0BC45C5-2481-0843-9949-76AA2CD5F9E4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0" creationId="{DFAB3892-2023-874E-9295-8B53A060F66C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1" creationId="{6E2D3990-EDC4-114E-AF87-E87001B86A2F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2" creationId="{706A1DD9-2390-1742-BB84-B4F5CA168C2B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3" creationId="{DE3556EA-26B6-2048-812D-036CC3C77278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4" creationId="{A89F1CC6-4268-7B4A-B3EA-F694D6E75A4B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65" creationId="{319E6F33-A5C7-6144-ACBF-10EC45D295E2}"/>
          </ac:spMkLst>
        </pc:spChg>
        <pc:spChg chg="del mod">
          <ac:chgData name="Sébastien GERARD" userId="a181de71-c180-46ab-b6c7-1998441f2118" providerId="ADAL" clId="{C8EE6AFA-B6F0-6F40-B983-B51C65759FF0}" dt="2020-01-31T08:57:56.011" v="726" actId="478"/>
          <ac:spMkLst>
            <pc:docMk/>
            <pc:sldMk cId="3288124383" sldId="1222"/>
            <ac:spMk id="66" creationId="{282CB370-0D76-CF4C-891A-CD92ECB3A8F2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78" creationId="{27218275-3578-DD49-9E47-18E5BCE0AB6F}"/>
          </ac:spMkLst>
        </pc:spChg>
        <pc:spChg chg="del">
          <ac:chgData name="Sébastien GERARD" userId="a181de71-c180-46ab-b6c7-1998441f2118" providerId="ADAL" clId="{C8EE6AFA-B6F0-6F40-B983-B51C65759FF0}" dt="2020-01-31T08:57:52.655" v="724" actId="478"/>
          <ac:spMkLst>
            <pc:docMk/>
            <pc:sldMk cId="3288124383" sldId="1222"/>
            <ac:spMk id="124" creationId="{4A0BE7C8-1F4D-0047-A674-83B854CEEA13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77" creationId="{C8E387A8-AFD5-6B47-BEF6-E6EDACE1FE8E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78" creationId="{6704A2AB-37E4-AF48-B437-AA94F323D422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79" creationId="{52BCB86E-736A-0C4D-AC33-928D926C9828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0" creationId="{9ED03CA9-FF36-C048-89F0-BC0AE87E44D1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1" creationId="{6690170C-DBFA-974E-B161-927EF1B92434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2" creationId="{629FEB2F-BA42-8841-A5CB-D4B36AE869EB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3" creationId="{F4966F46-12CD-F445-B199-08A3FED2F8B5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4" creationId="{64A6E514-41C3-9C45-823D-A965D002CFDC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5" creationId="{08216C41-1C98-5242-A978-8548B3047BF7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6" creationId="{5AB679E9-46A5-034E-A566-75A95CDCFD6C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7" creationId="{3FDC8408-A1BB-5A4B-9141-F5230851AFD1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8" creationId="{495B057A-7D05-AF44-8C37-44F4B0546AC2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89" creationId="{898D5EE9-D978-544D-95AF-6E5BFDC85C7F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0" creationId="{46528444-F18C-2441-BFBE-84D30DBE609B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4" creationId="{AC80E3EC-B5F9-2B4A-8D1F-4C67F2E63657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6" creationId="{B3230E77-0FDC-4842-B4CA-DA86B3B8063E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7" creationId="{C710F1AF-63E1-D24B-89D2-153ABB3B0702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8" creationId="{688DD75E-2D69-2341-BAE6-95B7C097520F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199" creationId="{D71090E1-CF32-F740-A380-C65AEAFACE83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00" creationId="{054B290E-8CE5-914E-9EEC-7D8A79CE47B0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03" creationId="{11E75AC9-45E5-3546-AA36-857B407226A4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04" creationId="{5C358DF3-5498-3047-A868-FC6FB72ED437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06" creationId="{6ABC3004-B113-7649-A8AC-6F02ADEFD1F5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12" creationId="{5FC9264B-DDC8-134B-B376-E2EC57CA1FC3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0" creationId="{E7589D00-408E-EA42-A492-B9B9FDEDC401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1" creationId="{C87D5647-D77A-CC41-8671-7AE6419D4299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2" creationId="{5A5AEB9B-C621-8344-8748-11EDA7329373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5" creationId="{BE2A9B00-E3FB-CF46-A021-9CB2006EC489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6" creationId="{E7ED591C-9852-6649-AF5D-5A490E5C4913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38" creationId="{6A25330B-83D0-8E45-B9FE-918221D58CEA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46" creationId="{DBF81EF7-88FE-2F42-8605-B6299BDCBF3F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49" creationId="{C2156268-9DEB-EF49-825A-A7E6065E61C7}"/>
          </ac:spMkLst>
        </pc:spChg>
        <pc:spChg chg="add del">
          <ac:chgData name="Sébastien GERARD" userId="a181de71-c180-46ab-b6c7-1998441f2118" providerId="ADAL" clId="{C8EE6AFA-B6F0-6F40-B983-B51C65759FF0}" dt="2020-01-31T09:01:29.363" v="732"/>
          <ac:spMkLst>
            <pc:docMk/>
            <pc:sldMk cId="3288124383" sldId="1222"/>
            <ac:spMk id="250" creationId="{A17EC0BD-BDDC-2648-B017-4E7670C319E3}"/>
          </ac:spMkLst>
        </pc:spChg>
        <pc:grpChg chg="del">
          <ac:chgData name="Sébastien GERARD" userId="a181de71-c180-46ab-b6c7-1998441f2118" providerId="ADAL" clId="{C8EE6AFA-B6F0-6F40-B983-B51C65759FF0}" dt="2020-01-31T08:57:52.655" v="724" actId="478"/>
          <ac:grpSpMkLst>
            <pc:docMk/>
            <pc:sldMk cId="3288124383" sldId="1222"/>
            <ac:grpSpMk id="37" creationId="{9D3BEB95-B22D-7F40-83EB-AACD520C1CFB}"/>
          </ac:grpSpMkLst>
        </pc:grpChg>
        <pc:grpChg chg="del">
          <ac:chgData name="Sébastien GERARD" userId="a181de71-c180-46ab-b6c7-1998441f2118" providerId="ADAL" clId="{C8EE6AFA-B6F0-6F40-B983-B51C65759FF0}" dt="2020-01-31T08:57:52.655" v="724" actId="478"/>
          <ac:grpSpMkLst>
            <pc:docMk/>
            <pc:sldMk cId="3288124383" sldId="1222"/>
            <ac:grpSpMk id="46" creationId="{ABDADA02-2D11-174A-83B7-FE781996F02B}"/>
          </ac:grpSpMkLst>
        </pc:grpChg>
        <pc:grpChg chg="del">
          <ac:chgData name="Sébastien GERARD" userId="a181de71-c180-46ab-b6c7-1998441f2118" providerId="ADAL" clId="{C8EE6AFA-B6F0-6F40-B983-B51C65759FF0}" dt="2020-01-31T08:57:52.655" v="724" actId="478"/>
          <ac:grpSpMkLst>
            <pc:docMk/>
            <pc:sldMk cId="3288124383" sldId="1222"/>
            <ac:grpSpMk id="54" creationId="{1CE06424-DB77-6143-9023-C7C027532B49}"/>
          </ac:grpSpMkLst>
        </pc:grpChg>
        <pc:grpChg chg="add del">
          <ac:chgData name="Sébastien GERARD" userId="a181de71-c180-46ab-b6c7-1998441f2118" providerId="ADAL" clId="{C8EE6AFA-B6F0-6F40-B983-B51C65759FF0}" dt="2020-01-31T08:58:10.806" v="729"/>
          <ac:grpSpMkLst>
            <pc:docMk/>
            <pc:sldMk cId="3288124383" sldId="1222"/>
            <ac:grpSpMk id="67" creationId="{78FDBD62-AFD8-C545-9D76-7ACA44F5525B}"/>
          </ac:grpSpMkLst>
        </pc:grpChg>
        <pc:grpChg chg="add">
          <ac:chgData name="Sébastien GERARD" userId="a181de71-c180-46ab-b6c7-1998441f2118" providerId="ADAL" clId="{C8EE6AFA-B6F0-6F40-B983-B51C65759FF0}" dt="2020-01-31T08:58:16.858" v="730"/>
          <ac:grpSpMkLst>
            <pc:docMk/>
            <pc:sldMk cId="3288124383" sldId="1222"/>
            <ac:grpSpMk id="122" creationId="{4271D052-7888-014B-B557-889DB2156199}"/>
          </ac:grpSpMkLst>
        </pc:grpChg>
        <pc:grpChg chg="add del">
          <ac:chgData name="Sébastien GERARD" userId="a181de71-c180-46ab-b6c7-1998441f2118" providerId="ADAL" clId="{C8EE6AFA-B6F0-6F40-B983-B51C65759FF0}" dt="2020-01-31T09:01:29.363" v="732"/>
          <ac:grpSpMkLst>
            <pc:docMk/>
            <pc:sldMk cId="3288124383" sldId="1222"/>
            <ac:grpSpMk id="213" creationId="{70F6AAF2-3305-554F-8619-A94F58612405}"/>
          </ac:grpSpMkLst>
        </pc:grpChg>
        <pc:grpChg chg="add del">
          <ac:chgData name="Sébastien GERARD" userId="a181de71-c180-46ab-b6c7-1998441f2118" providerId="ADAL" clId="{C8EE6AFA-B6F0-6F40-B983-B51C65759FF0}" dt="2020-01-31T09:01:29.363" v="732"/>
          <ac:grpSpMkLst>
            <pc:docMk/>
            <pc:sldMk cId="3288124383" sldId="1222"/>
            <ac:grpSpMk id="240" creationId="{A3C91DD7-16F9-AF4B-99C8-4EBAE07A6E63}"/>
          </ac:grpSpMkLst>
        </pc:grpChg>
        <pc:picChg chg="add del">
          <ac:chgData name="Sébastien GERARD" userId="a181de71-c180-46ab-b6c7-1998441f2118" providerId="ADAL" clId="{C8EE6AFA-B6F0-6F40-B983-B51C65759FF0}" dt="2020-01-31T09:01:29.363" v="732"/>
          <ac:picMkLst>
            <pc:docMk/>
            <pc:sldMk cId="3288124383" sldId="1222"/>
            <ac:picMk id="195" creationId="{17640D0F-7DBB-F44E-8386-A1533A557C12}"/>
          </ac:picMkLst>
        </pc:picChg>
        <pc:picChg chg="add del">
          <ac:chgData name="Sébastien GERARD" userId="a181de71-c180-46ab-b6c7-1998441f2118" providerId="ADAL" clId="{C8EE6AFA-B6F0-6F40-B983-B51C65759FF0}" dt="2020-01-31T09:01:29.363" v="732"/>
          <ac:picMkLst>
            <pc:docMk/>
            <pc:sldMk cId="3288124383" sldId="1222"/>
            <ac:picMk id="205" creationId="{F5E99B0D-2A10-0840-97FE-086082DEBEF1}"/>
          </ac:picMkLst>
        </pc:picChg>
        <pc:picChg chg="add del">
          <ac:chgData name="Sébastien GERARD" userId="a181de71-c180-46ab-b6c7-1998441f2118" providerId="ADAL" clId="{C8EE6AFA-B6F0-6F40-B983-B51C65759FF0}" dt="2020-01-31T09:01:29.363" v="732"/>
          <ac:picMkLst>
            <pc:docMk/>
            <pc:sldMk cId="3288124383" sldId="1222"/>
            <ac:picMk id="209" creationId="{D5C69CC3-53C2-D844-AF18-9FD42E4A5A4C}"/>
          </ac:picMkLst>
        </pc:picChg>
        <pc:picChg chg="add del">
          <ac:chgData name="Sébastien GERARD" userId="a181de71-c180-46ab-b6c7-1998441f2118" providerId="ADAL" clId="{C8EE6AFA-B6F0-6F40-B983-B51C65759FF0}" dt="2020-01-31T09:01:29.363" v="732"/>
          <ac:picMkLst>
            <pc:docMk/>
            <pc:sldMk cId="3288124383" sldId="1222"/>
            <ac:picMk id="233" creationId="{FAE5AB04-936F-D344-B0EB-9E6641EB3FB3}"/>
          </ac:picMkLst>
        </pc:picChg>
        <pc:picChg chg="add del">
          <ac:chgData name="Sébastien GERARD" userId="a181de71-c180-46ab-b6c7-1998441f2118" providerId="ADAL" clId="{C8EE6AFA-B6F0-6F40-B983-B51C65759FF0}" dt="2020-01-31T09:01:29.363" v="732"/>
          <ac:picMkLst>
            <pc:docMk/>
            <pc:sldMk cId="3288124383" sldId="1222"/>
            <ac:picMk id="247" creationId="{B9047407-1FDA-C34C-AD28-EF6C8A48B1F0}"/>
          </ac:picMkLst>
        </pc:pic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191" creationId="{8A5F4C68-0561-1447-9D3F-C25702FC5EB8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192" creationId="{052B1D4F-ED15-6046-8763-607E51FE0E6F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193" creationId="{7A40A60C-7AD7-C543-B00D-F8CB2664E9D2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01" creationId="{302CFAE9-7779-154B-A07A-CBB110B72C79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02" creationId="{41235B91-6C41-0848-A695-4CCDA8046437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07" creationId="{0497B1D6-E44B-1346-8F59-08CAB028E8BC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08" creationId="{15678E35-206E-854D-BE9A-1B2D78ACE9A4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10" creationId="{BB1F0F05-49A7-5944-A207-E125F69311DE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11" creationId="{8D16BAC0-E2C5-B740-8699-48B9B0C50604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29" creationId="{4EEC2B40-91AC-974E-B241-981CB752647C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34" creationId="{9FA937C4-BD82-3E47-B261-1CD25711BB03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37" creationId="{6BECF033-BB65-3144-ABBA-A0E6F22B2C68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39" creationId="{C80F0079-F72C-E549-AFFC-FA7C9D288C34}"/>
          </ac:cxnSpMkLst>
        </pc:cxnChg>
        <pc:cxnChg chg="add del">
          <ac:chgData name="Sébastien GERARD" userId="a181de71-c180-46ab-b6c7-1998441f2118" providerId="ADAL" clId="{C8EE6AFA-B6F0-6F40-B983-B51C65759FF0}" dt="2020-01-31T09:01:29.363" v="732"/>
          <ac:cxnSpMkLst>
            <pc:docMk/>
            <pc:sldMk cId="3288124383" sldId="1222"/>
            <ac:cxnSpMk id="248" creationId="{1444170E-172C-114D-9915-A6D7AA72C7B7}"/>
          </ac:cxnSpMkLst>
        </pc:cxnChg>
      </pc:sldChg>
      <pc:sldChg chg="addSp delSp modSp add del">
        <pc:chgData name="Sébastien GERARD" userId="a181de71-c180-46ab-b6c7-1998441f2118" providerId="ADAL" clId="{C8EE6AFA-B6F0-6F40-B983-B51C65759FF0}" dt="2020-01-31T08:47:30.127" v="617" actId="2696"/>
        <pc:sldMkLst>
          <pc:docMk/>
          <pc:sldMk cId="4208286637" sldId="1222"/>
        </pc:sldMkLst>
        <pc:spChg chg="del">
          <ac:chgData name="Sébastien GERARD" userId="a181de71-c180-46ab-b6c7-1998441f2118" providerId="ADAL" clId="{C8EE6AFA-B6F0-6F40-B983-B51C65759FF0}" dt="2020-01-31T08:42:32.795" v="609" actId="478"/>
          <ac:spMkLst>
            <pc:docMk/>
            <pc:sldMk cId="4208286637" sldId="1222"/>
            <ac:spMk id="3" creationId="{E58FFCED-7B99-7846-946B-AECD19066A9E}"/>
          </ac:spMkLst>
        </pc:spChg>
        <pc:spChg chg="add mod">
          <ac:chgData name="Sébastien GERARD" userId="a181de71-c180-46ab-b6c7-1998441f2118" providerId="ADAL" clId="{C8EE6AFA-B6F0-6F40-B983-B51C65759FF0}" dt="2020-01-31T08:42:32.795" v="609" actId="478"/>
          <ac:spMkLst>
            <pc:docMk/>
            <pc:sldMk cId="4208286637" sldId="1222"/>
            <ac:spMk id="6" creationId="{8CC5A0C4-746B-FC49-ABD3-88B3DDA38D0E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8" creationId="{661508AD-6401-C24C-98C2-47F10772FE79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9" creationId="{8D44E94D-47EE-064B-A7B4-D290D5AD815A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0" creationId="{52E13784-11DE-804D-8612-CCF85CF9F5A0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1" creationId="{9EA58FC0-4147-A442-8D41-2A72C244B775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2" creationId="{50C93A8E-1B29-1D4A-AEB1-69280A32BD7F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3" creationId="{DB2E940F-B657-384B-A028-17189BB566D2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4" creationId="{C1CD999A-DEC9-2244-98B1-8DA9A013D9AA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5" creationId="{DEFAADA5-978C-B74E-A80F-BA2C4BF610B6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6" creationId="{0C44A503-91ED-4545-B796-D610377CDBA1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7" creationId="{C9BF3CA7-EE28-8843-9FE5-C1F83EE4D944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8" creationId="{72230216-A1EC-444F-A20E-5D8B3743BBA8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19" creationId="{14236B45-EE81-FB46-ADC7-33081192B0F2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20" creationId="{31AB6D63-BB0F-3A42-824C-0DC8FDB7B7CD}"/>
          </ac:spMkLst>
        </pc:spChg>
        <pc:spChg chg="add">
          <ac:chgData name="Sébastien GERARD" userId="a181de71-c180-46ab-b6c7-1998441f2118" providerId="ADAL" clId="{C8EE6AFA-B6F0-6F40-B983-B51C65759FF0}" dt="2020-01-31T08:42:34.173" v="610"/>
          <ac:spMkLst>
            <pc:docMk/>
            <pc:sldMk cId="4208286637" sldId="1222"/>
            <ac:spMk id="21" creationId="{4B0A34D8-86BF-234A-9248-091CE7E128BE}"/>
          </ac:spMkLst>
        </pc:spChg>
        <pc:spChg chg="add del mod">
          <ac:chgData name="Sébastien GERARD" userId="a181de71-c180-46ab-b6c7-1998441f2118" providerId="ADAL" clId="{C8EE6AFA-B6F0-6F40-B983-B51C65759FF0}" dt="2020-01-31T08:47:17.316" v="615" actId="21"/>
          <ac:spMkLst>
            <pc:docMk/>
            <pc:sldMk cId="4208286637" sldId="1222"/>
            <ac:spMk id="22" creationId="{9764E4F9-F051-5643-AD2D-B8CA8E657115}"/>
          </ac:spMkLst>
        </pc:spChg>
        <pc:cxnChg chg="add">
          <ac:chgData name="Sébastien GERARD" userId="a181de71-c180-46ab-b6c7-1998441f2118" providerId="ADAL" clId="{C8EE6AFA-B6F0-6F40-B983-B51C65759FF0}" dt="2020-01-31T08:42:34.173" v="610"/>
          <ac:cxnSpMkLst>
            <pc:docMk/>
            <pc:sldMk cId="4208286637" sldId="1222"/>
            <ac:cxnSpMk id="7" creationId="{5631268A-BD54-DB45-BCE5-A60DF919ACE7}"/>
          </ac:cxnSpMkLst>
        </pc:cxn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023797309" sldId="1223"/>
        </pc:sldMkLst>
        <pc:spChg chg="mod">
          <ac:chgData name="Sébastien GERARD" userId="a181de71-c180-46ab-b6c7-1998441f2118" providerId="ADAL" clId="{C8EE6AFA-B6F0-6F40-B983-B51C65759FF0}" dt="2020-01-31T09:01:46.099" v="738"/>
          <ac:spMkLst>
            <pc:docMk/>
            <pc:sldMk cId="1023797309" sldId="1223"/>
            <ac:spMk id="2" creationId="{00000000-0000-0000-0000-000000000000}"/>
          </ac:spMkLst>
        </pc:spChg>
        <pc:spChg chg="add mod">
          <ac:chgData name="Sébastien GERARD" userId="a181de71-c180-46ab-b6c7-1998441f2118" providerId="ADAL" clId="{C8EE6AFA-B6F0-6F40-B983-B51C65759FF0}" dt="2020-01-31T09:01:43.942" v="737"/>
          <ac:spMkLst>
            <pc:docMk/>
            <pc:sldMk cId="1023797309" sldId="1223"/>
            <ac:spMk id="57" creationId="{419B4FB6-4300-1644-AA31-46E68DA90158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58" creationId="{671AB292-090E-4040-B396-C229BB3A50A1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59" creationId="{5D8B3E40-6C72-6847-BB43-975AB618180E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0" creationId="{BFD43FFE-690C-E845-A96C-9283EE9C97B6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1" creationId="{9759CCA9-04FD-BA47-AD6C-58FDB28FF30E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2" creationId="{76AA4117-5272-4947-A0BA-1820FC86A265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3" creationId="{F1EE9932-4B82-8F41-92BF-50C0C1E08824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4" creationId="{EE23944A-1065-294B-AB58-B598E75C69A5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5" creationId="{6A62AF81-6F76-5A40-9665-16DF1AF2B315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6" creationId="{959CB1E7-B722-674F-A27C-E332A0C8D3D2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7" creationId="{C431EA9A-810A-A04B-8FCE-DBB46DF9D43E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8" creationId="{99A75F8A-CC47-054B-8374-D5003128ACB7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69" creationId="{D6942305-6EFC-7D42-9E3E-BDC0F4075C6F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0" creationId="{5309E1A4-A8E0-F243-A577-4555F452D95F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4" creationId="{F802C5E4-1750-6B4C-B268-2B58D3D25B8D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6" creationId="{F6425068-33C0-C94A-8037-77A3EDF1C963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7" creationId="{76E6C80B-9F34-6F43-8222-40F05D20703D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8" creationId="{8816010B-52AC-F44B-9ACA-D124D84B2A81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79" creationId="{1B844690-3B74-3947-97FA-ACA292FFE5CD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80" creationId="{20906351-1F25-A54A-946D-DE67C7610B4D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83" creationId="{28168590-717D-3D40-8007-CDFCBF11639B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84" creationId="{5859CD25-378E-F142-9D40-598B03BE8CDE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86" creationId="{E4ABD897-ADC3-D64D-A644-B6A1403D877C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92" creationId="{6D4F974C-68EE-EE4D-AFAF-E86DFEE6F52E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10" creationId="{39EA103B-DE4F-3742-B4C4-B105D5B7EC15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11" creationId="{261719CE-60A3-FB46-8F1B-3CC814569E8D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12" creationId="{C837CA4B-1E33-C14C-8675-5BF80CEE0009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15" creationId="{A5DDE868-DDCD-1243-8E47-9E4A25BC89BB}"/>
          </ac:spMkLst>
        </pc:spChg>
        <pc:spChg chg="add mod">
          <ac:chgData name="Sébastien GERARD" userId="a181de71-c180-46ab-b6c7-1998441f2118" providerId="ADAL" clId="{C8EE6AFA-B6F0-6F40-B983-B51C65759FF0}" dt="2020-01-31T09:16:31.434" v="948" actId="1076"/>
          <ac:spMkLst>
            <pc:docMk/>
            <pc:sldMk cId="1023797309" sldId="1223"/>
            <ac:spMk id="116" creationId="{B23CABA7-36DA-1248-BBFE-ACA985D79340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18" creationId="{A5AC9F15-B29E-7845-AC58-8314E724B831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80" creationId="{8394AAE8-44C6-2145-96DF-7D5ED1173836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83" creationId="{6803462F-9C94-FC40-B25C-8467C9A90D18}"/>
          </ac:spMkLst>
        </pc:spChg>
        <pc:spChg chg="add del">
          <ac:chgData name="Sébastien GERARD" userId="a181de71-c180-46ab-b6c7-1998441f2118" providerId="ADAL" clId="{C8EE6AFA-B6F0-6F40-B983-B51C65759FF0}" dt="2020-01-31T09:01:50.376" v="739" actId="478"/>
          <ac:spMkLst>
            <pc:docMk/>
            <pc:sldMk cId="1023797309" sldId="1223"/>
            <ac:spMk id="184" creationId="{F69BAB4D-4876-5547-B5EB-FC093BB6AEA3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85" creationId="{E8CC1A99-6129-EF49-A593-D2444FF8F181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86" creationId="{9B858BF0-1DB5-CE4F-A10E-5FA35F9FCF0F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87" creationId="{2E6DBAE6-DE0C-B046-8E99-9B411D2325CB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88" creationId="{DFBD163A-ADE0-7A4A-80BF-92B499D95053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89" creationId="{3AD151C3-D29C-644A-B19E-E7D31E745F71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0" creationId="{14324CB4-D880-5543-9204-123BC9B8E740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1" creationId="{0CE27C91-77FB-A44F-8BB2-6B1EA875F634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2" creationId="{AF113AE9-098E-ED42-966F-95D75F6D1171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3" creationId="{5B4568BF-B149-C64A-B905-6C08CC1D7C0C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4" creationId="{57EC100C-5C45-214E-94E7-6EB96F299C8E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5" creationId="{6E621D00-0A5A-704F-B39E-0023034EAF54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6" creationId="{956A2100-23CB-A04E-9A44-F70407B52484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197" creationId="{81227D59-B9D5-614A-AE78-DE626947FC08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1" creationId="{0C726571-25AD-8E42-84AF-0F5273A8D7E4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3" creationId="{15C1C2E8-8249-3D4A-95F1-266C3C53F780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4" creationId="{A4F8C4B4-8562-E54E-9750-AE72061898AE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5" creationId="{7CB0E113-F6AD-CB4E-B62D-67CF2634C4C0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6" creationId="{70961116-6B8D-3749-A5D5-6F00CA69619E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07" creationId="{8728FDC0-6385-E940-ABAB-5BDF8917C1DC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10" creationId="{E4349675-249B-7547-BAEE-85D5461B7CA6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11" creationId="{990DC69E-CC36-C940-8714-70E182E28326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13" creationId="{C8B9CAC5-8EDA-9140-B149-B622EF1F356E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19" creationId="{3F8C7326-0883-5C4C-AB86-E36DC75A92A8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37" creationId="{1B86C94F-45AE-A14C-987C-C07CED108F3D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38" creationId="{C2EF97CC-4E1E-DC41-A2C0-BEF413D71B8A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39" creationId="{61B6A805-AEAE-2149-9BFE-8D51219EA781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42" creationId="{8292E74B-4958-9643-B520-729AD6C8A934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44" creationId="{06ED41C5-4D8A-E24D-B0DC-6D418BB57199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52" creationId="{AE8F7D18-868B-7A42-8C89-555B49F6BDCD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55" creationId="{BAFA2A30-694D-DC4D-93BC-FDDF8152D091}"/>
          </ac:spMkLst>
        </pc:spChg>
        <pc:spChg chg="add del">
          <ac:chgData name="Sébastien GERARD" userId="a181de71-c180-46ab-b6c7-1998441f2118" providerId="ADAL" clId="{C8EE6AFA-B6F0-6F40-B983-B51C65759FF0}" dt="2020-01-31T09:01:57.446" v="741"/>
          <ac:spMkLst>
            <pc:docMk/>
            <pc:sldMk cId="1023797309" sldId="1223"/>
            <ac:spMk id="256" creationId="{29B71800-1C94-E54C-A497-84BF3C169447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57" creationId="{07132773-B3EB-FB4F-81D7-2C30DA83660E}"/>
          </ac:spMkLst>
        </pc:spChg>
        <pc:spChg chg="add del mod">
          <ac:chgData name="Sébastien GERARD" userId="a181de71-c180-46ab-b6c7-1998441f2118" providerId="ADAL" clId="{C8EE6AFA-B6F0-6F40-B983-B51C65759FF0}" dt="2020-01-31T09:08:20.403" v="830" actId="14100"/>
          <ac:spMkLst>
            <pc:docMk/>
            <pc:sldMk cId="1023797309" sldId="1223"/>
            <ac:spMk id="258" creationId="{BCB1B580-ECE1-104F-9F1E-2CAE7A345367}"/>
          </ac:spMkLst>
        </pc:spChg>
        <pc:spChg chg="add del mod">
          <ac:chgData name="Sébastien GERARD" userId="a181de71-c180-46ab-b6c7-1998441f2118" providerId="ADAL" clId="{C8EE6AFA-B6F0-6F40-B983-B51C65759FF0}" dt="2020-01-31T09:18:20.594" v="975" actId="1076"/>
          <ac:spMkLst>
            <pc:docMk/>
            <pc:sldMk cId="1023797309" sldId="1223"/>
            <ac:spMk id="259" creationId="{C99F3A6E-71E8-204A-90AB-6041812BF77D}"/>
          </ac:spMkLst>
        </pc:spChg>
        <pc:spChg chg="add del mod">
          <ac:chgData name="Sébastien GERARD" userId="a181de71-c180-46ab-b6c7-1998441f2118" providerId="ADAL" clId="{C8EE6AFA-B6F0-6F40-B983-B51C65759FF0}" dt="2020-01-31T09:18:15.228" v="974" actId="14100"/>
          <ac:spMkLst>
            <pc:docMk/>
            <pc:sldMk cId="1023797309" sldId="1223"/>
            <ac:spMk id="260" creationId="{F7879210-E3BC-1243-B1D5-819BD6F26B05}"/>
          </ac:spMkLst>
        </pc:spChg>
        <pc:spChg chg="add del mod">
          <ac:chgData name="Sébastien GERARD" userId="a181de71-c180-46ab-b6c7-1998441f2118" providerId="ADAL" clId="{C8EE6AFA-B6F0-6F40-B983-B51C65759FF0}" dt="2020-01-31T09:18:02.004" v="970" actId="14100"/>
          <ac:spMkLst>
            <pc:docMk/>
            <pc:sldMk cId="1023797309" sldId="1223"/>
            <ac:spMk id="261" creationId="{97994B66-13C0-F448-82F0-4EC5283D1C2E}"/>
          </ac:spMkLst>
        </pc:spChg>
        <pc:spChg chg="add del mod">
          <ac:chgData name="Sébastien GERARD" userId="a181de71-c180-46ab-b6c7-1998441f2118" providerId="ADAL" clId="{C8EE6AFA-B6F0-6F40-B983-B51C65759FF0}" dt="2020-01-31T09:17:57.234" v="968" actId="14100"/>
          <ac:spMkLst>
            <pc:docMk/>
            <pc:sldMk cId="1023797309" sldId="1223"/>
            <ac:spMk id="262" creationId="{F43B71D5-81CD-1142-AC56-F78A110AA7E9}"/>
          </ac:spMkLst>
        </pc:spChg>
        <pc:spChg chg="add del mod">
          <ac:chgData name="Sébastien GERARD" userId="a181de71-c180-46ab-b6c7-1998441f2118" providerId="ADAL" clId="{C8EE6AFA-B6F0-6F40-B983-B51C65759FF0}" dt="2020-01-31T09:17:19.831" v="960" actId="14100"/>
          <ac:spMkLst>
            <pc:docMk/>
            <pc:sldMk cId="1023797309" sldId="1223"/>
            <ac:spMk id="263" creationId="{1C476E9A-4D31-F549-9433-4F10FA1C58A1}"/>
          </ac:spMkLst>
        </pc:spChg>
        <pc:spChg chg="add del mod">
          <ac:chgData name="Sébastien GERARD" userId="a181de71-c180-46ab-b6c7-1998441f2118" providerId="ADAL" clId="{C8EE6AFA-B6F0-6F40-B983-B51C65759FF0}" dt="2020-01-31T09:17:48.253" v="966" actId="14100"/>
          <ac:spMkLst>
            <pc:docMk/>
            <pc:sldMk cId="1023797309" sldId="1223"/>
            <ac:spMk id="264" creationId="{DC6B3348-4F0D-084D-9362-9EFEA7E935AB}"/>
          </ac:spMkLst>
        </pc:spChg>
        <pc:spChg chg="add del mod">
          <ac:chgData name="Sébastien GERARD" userId="a181de71-c180-46ab-b6c7-1998441f2118" providerId="ADAL" clId="{C8EE6AFA-B6F0-6F40-B983-B51C65759FF0}" dt="2020-01-31T09:18:29.814" v="976" actId="1076"/>
          <ac:spMkLst>
            <pc:docMk/>
            <pc:sldMk cId="1023797309" sldId="1223"/>
            <ac:spMk id="265" creationId="{FA03960C-856D-6D43-9267-7ADBCCE14B8C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66" creationId="{66D40749-A8DC-F049-9EA9-DE346BDE0944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67" creationId="{CE90187B-7F23-4D4D-ABD2-EA583EA21670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68" creationId="{11DDB5BD-B5B6-7247-A65A-A1E5A04A4B9E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69" creationId="{247DFC61-E09E-B041-893D-380653588DB0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73" creationId="{93DFE88D-ABB8-564C-AAE2-EFEA55937AD4}"/>
          </ac:spMkLst>
        </pc:spChg>
        <pc:spChg chg="add del mod">
          <ac:chgData name="Sébastien GERARD" userId="a181de71-c180-46ab-b6c7-1998441f2118" providerId="ADAL" clId="{C8EE6AFA-B6F0-6F40-B983-B51C65759FF0}" dt="2020-01-31T09:16:04.456" v="945" actId="14100"/>
          <ac:spMkLst>
            <pc:docMk/>
            <pc:sldMk cId="1023797309" sldId="1223"/>
            <ac:spMk id="275" creationId="{6EB647E2-CE95-874F-9E56-5327305EDFE0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276" creationId="{8B919D32-41FA-B64F-A6BE-475FE6430D8F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77" creationId="{8B0BAA33-ACDF-2E4F-A930-6E41F1CEC5E1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78" creationId="{85E6D46C-2D87-0944-AA85-5E533F035C4E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79" creationId="{88791634-90D1-2E49-921C-66F3C7189C26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82" creationId="{CC4528AA-0C64-1E44-9094-2E387EA983F8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83" creationId="{8BFABF86-A819-8C47-BF6C-DFCAC1417E4D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85" creationId="{AA14E810-8334-4045-A406-1DFC526D8196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291" creationId="{06002E82-4920-F442-B46D-4F5C1CC96F49}"/>
          </ac:spMkLst>
        </pc:spChg>
        <pc:spChg chg="mod">
          <ac:chgData name="Sébastien GERARD" userId="a181de71-c180-46ab-b6c7-1998441f2118" providerId="ADAL" clId="{C8EE6AFA-B6F0-6F40-B983-B51C65759FF0}" dt="2020-01-31T09:03:35.163" v="760" actId="207"/>
          <ac:spMkLst>
            <pc:docMk/>
            <pc:sldMk cId="1023797309" sldId="1223"/>
            <ac:spMk id="293" creationId="{41BF066C-B1C6-4848-B7C5-32377615E937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294" creationId="{E97D828B-8751-E44E-B89B-DF03D9900A79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296" creationId="{F4ABE3E0-D79F-CA4E-A2CF-0B1A95DD8A05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297" creationId="{CB44D9E0-2031-AC4D-AA81-3EFC1607F3F4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298" creationId="{02869A23-0C13-4A44-94E8-349392C030D0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299" creationId="{BA626A4C-7A44-C24C-B9DD-713347BDA1C8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0" creationId="{442046A4-C16F-334C-BEEF-69502458F85E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1" creationId="{D239B3C8-98B5-D74F-AC66-4141AAA4617B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2" creationId="{ACB6A661-E0ED-6A47-940C-144C08092670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3" creationId="{CF2A689F-7FE0-E942-B830-C93B5371F08A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4" creationId="{83723E49-4B07-1C48-B5E9-B87195774E19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5" creationId="{D49FE761-E99F-EC43-A098-781D80D499D9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6" creationId="{919D8374-DDCF-4048-97EE-3F24F33B515C}"/>
          </ac:spMkLst>
        </pc:spChg>
        <pc:spChg chg="mod">
          <ac:chgData name="Sébastien GERARD" userId="a181de71-c180-46ab-b6c7-1998441f2118" providerId="ADAL" clId="{C8EE6AFA-B6F0-6F40-B983-B51C65759FF0}" dt="2020-01-31T09:03:31.648" v="759" actId="207"/>
          <ac:spMkLst>
            <pc:docMk/>
            <pc:sldMk cId="1023797309" sldId="1223"/>
            <ac:spMk id="307" creationId="{50F2CF5A-E926-E546-84E4-971DFFA0E8B3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309" creationId="{EC5E74B5-C532-BA43-9667-B56A608A63A6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310" creationId="{FB7314D4-1CB1-A147-A871-480305110C1A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311" creationId="{98F4F614-DD59-164A-8283-281BC48F60EB}"/>
          </ac:spMkLst>
        </pc:spChg>
        <pc:spChg chg="add del mod">
          <ac:chgData name="Sébastien GERARD" userId="a181de71-c180-46ab-b6c7-1998441f2118" providerId="ADAL" clId="{C8EE6AFA-B6F0-6F40-B983-B51C65759FF0}" dt="2020-01-31T09:18:29.814" v="976" actId="1076"/>
          <ac:spMkLst>
            <pc:docMk/>
            <pc:sldMk cId="1023797309" sldId="1223"/>
            <ac:spMk id="314" creationId="{0D63B79D-C99A-F54E-B410-54C93C251E31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316" creationId="{150A65F4-A83E-BE40-89EB-7656C222C7A1}"/>
          </ac:spMkLst>
        </pc:spChg>
        <pc:spChg chg="mod">
          <ac:chgData name="Sébastien GERARD" userId="a181de71-c180-46ab-b6c7-1998441f2118" providerId="ADAL" clId="{C8EE6AFA-B6F0-6F40-B983-B51C65759FF0}" dt="2020-01-31T09:17:34.389" v="962" actId="404"/>
          <ac:spMkLst>
            <pc:docMk/>
            <pc:sldMk cId="1023797309" sldId="1223"/>
            <ac:spMk id="319" creationId="{2ED94590-5550-2E47-9625-550D8CEED761}"/>
          </ac:spMkLst>
        </pc:spChg>
        <pc:spChg chg="mod">
          <ac:chgData name="Sébastien GERARD" userId="a181de71-c180-46ab-b6c7-1998441f2118" providerId="ADAL" clId="{C8EE6AFA-B6F0-6F40-B983-B51C65759FF0}" dt="2020-01-31T09:02:43.588" v="748" actId="207"/>
          <ac:spMkLst>
            <pc:docMk/>
            <pc:sldMk cId="1023797309" sldId="1223"/>
            <ac:spMk id="320" creationId="{4B006F87-DC99-914F-85A9-72935D705380}"/>
          </ac:spMkLst>
        </pc:spChg>
        <pc:spChg chg="mod">
          <ac:chgData name="Sébastien GERARD" userId="a181de71-c180-46ab-b6c7-1998441f2118" providerId="ADAL" clId="{C8EE6AFA-B6F0-6F40-B983-B51C65759FF0}" dt="2020-01-31T09:02:43.588" v="748" actId="207"/>
          <ac:spMkLst>
            <pc:docMk/>
            <pc:sldMk cId="1023797309" sldId="1223"/>
            <ac:spMk id="322" creationId="{F58CDC51-91EB-6843-BE9F-B6BB60FE1CEF}"/>
          </ac:spMkLst>
        </pc:spChg>
        <pc:spChg chg="add del">
          <ac:chgData name="Sébastien GERARD" userId="a181de71-c180-46ab-b6c7-1998441f2118" providerId="ADAL" clId="{C8EE6AFA-B6F0-6F40-B983-B51C65759FF0}" dt="2020-01-31T09:02:15.629" v="744"/>
          <ac:spMkLst>
            <pc:docMk/>
            <pc:sldMk cId="1023797309" sldId="1223"/>
            <ac:spMk id="324" creationId="{546BAD80-6788-1648-A498-9787E80FAF2D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327" creationId="{028DAE3B-6FF1-EC48-9A65-1CD44C469E4F}"/>
          </ac:spMkLst>
        </pc:spChg>
        <pc:spChg chg="add del mod">
          <ac:chgData name="Sébastien GERARD" userId="a181de71-c180-46ab-b6c7-1998441f2118" providerId="ADAL" clId="{C8EE6AFA-B6F0-6F40-B983-B51C65759FF0}" dt="2020-01-31T09:13:46.931" v="899" actId="1076"/>
          <ac:spMkLst>
            <pc:docMk/>
            <pc:sldMk cId="1023797309" sldId="1223"/>
            <ac:spMk id="328" creationId="{9FA9841C-B037-0E43-BA33-60A8064E05AF}"/>
          </ac:spMkLst>
        </pc:spChg>
        <pc:spChg chg="add mod">
          <ac:chgData name="Sébastien GERARD" userId="a181de71-c180-46ab-b6c7-1998441f2118" providerId="ADAL" clId="{C8EE6AFA-B6F0-6F40-B983-B51C65759FF0}" dt="2020-01-31T09:16:28.596" v="947" actId="14100"/>
          <ac:spMkLst>
            <pc:docMk/>
            <pc:sldMk cId="1023797309" sldId="1223"/>
            <ac:spMk id="329" creationId="{29B04FFB-F0B6-D849-895E-B751942F44C6}"/>
          </ac:spMkLst>
        </pc:spChg>
        <pc:spChg chg="add mod">
          <ac:chgData name="Sébastien GERARD" userId="a181de71-c180-46ab-b6c7-1998441f2118" providerId="ADAL" clId="{C8EE6AFA-B6F0-6F40-B983-B51C65759FF0}" dt="2020-01-31T09:16:16.800" v="946" actId="1035"/>
          <ac:spMkLst>
            <pc:docMk/>
            <pc:sldMk cId="1023797309" sldId="1223"/>
            <ac:spMk id="332" creationId="{869AD743-B56E-6C45-B067-66763502CB54}"/>
          </ac:spMkLst>
        </pc:spChg>
        <pc:spChg chg="add del">
          <ac:chgData name="Sébastien GERARD" userId="a181de71-c180-46ab-b6c7-1998441f2118" providerId="ADAL" clId="{C8EE6AFA-B6F0-6F40-B983-B51C65759FF0}" dt="2020-01-31T09:09:03.774" v="836" actId="478"/>
          <ac:spMkLst>
            <pc:docMk/>
            <pc:sldMk cId="1023797309" sldId="1223"/>
            <ac:spMk id="334" creationId="{DD7A9722-43DD-CC4D-A46B-FF9668EF0727}"/>
          </ac:spMkLst>
        </pc:spChg>
        <pc:spChg chg="add mod">
          <ac:chgData name="Sébastien GERARD" userId="a181de71-c180-46ab-b6c7-1998441f2118" providerId="ADAL" clId="{C8EE6AFA-B6F0-6F40-B983-B51C65759FF0}" dt="2020-01-31T09:18:29.814" v="976" actId="1076"/>
          <ac:spMkLst>
            <pc:docMk/>
            <pc:sldMk cId="1023797309" sldId="1223"/>
            <ac:spMk id="335" creationId="{E87B9DE9-7C9D-F94D-9BB6-0D83F37F3EF0}"/>
          </ac:spMkLst>
        </pc:spChg>
        <pc:grpChg chg="add del">
          <ac:chgData name="Sébastien GERARD" userId="a181de71-c180-46ab-b6c7-1998441f2118" providerId="ADAL" clId="{C8EE6AFA-B6F0-6F40-B983-B51C65759FF0}" dt="2020-01-31T09:01:50.376" v="739" actId="478"/>
          <ac:grpSpMkLst>
            <pc:docMk/>
            <pc:sldMk cId="1023797309" sldId="1223"/>
            <ac:grpSpMk id="93" creationId="{B8683A9F-25C5-744B-8790-3C077EC0F9D5}"/>
          </ac:grpSpMkLst>
        </pc:grpChg>
        <pc:grpChg chg="add del">
          <ac:chgData name="Sébastien GERARD" userId="a181de71-c180-46ab-b6c7-1998441f2118" providerId="ADAL" clId="{C8EE6AFA-B6F0-6F40-B983-B51C65759FF0}" dt="2020-01-31T09:01:50.376" v="739" actId="478"/>
          <ac:grpSpMkLst>
            <pc:docMk/>
            <pc:sldMk cId="1023797309" sldId="1223"/>
            <ac:grpSpMk id="120" creationId="{0B0F6CEB-CFD7-4445-8503-0D76D20ACAE2}"/>
          </ac:grpSpMkLst>
        </pc:grpChg>
        <pc:grpChg chg="del">
          <ac:chgData name="Sébastien GERARD" userId="a181de71-c180-46ab-b6c7-1998441f2118" providerId="ADAL" clId="{C8EE6AFA-B6F0-6F40-B983-B51C65759FF0}" dt="2020-01-31T09:01:37.296" v="734" actId="478"/>
          <ac:grpSpMkLst>
            <pc:docMk/>
            <pc:sldMk cId="1023797309" sldId="1223"/>
            <ac:grpSpMk id="122" creationId="{4271D052-7888-014B-B557-889DB2156199}"/>
          </ac:grpSpMkLst>
        </pc:grpChg>
        <pc:grpChg chg="add del">
          <ac:chgData name="Sébastien GERARD" userId="a181de71-c180-46ab-b6c7-1998441f2118" providerId="ADAL" clId="{C8EE6AFA-B6F0-6F40-B983-B51C65759FF0}" dt="2020-01-31T09:01:57.446" v="741"/>
          <ac:grpSpMkLst>
            <pc:docMk/>
            <pc:sldMk cId="1023797309" sldId="1223"/>
            <ac:grpSpMk id="220" creationId="{48107745-DB41-1C48-BCC8-FFB6DA31959D}"/>
          </ac:grpSpMkLst>
        </pc:grpChg>
        <pc:grpChg chg="add del">
          <ac:chgData name="Sébastien GERARD" userId="a181de71-c180-46ab-b6c7-1998441f2118" providerId="ADAL" clId="{C8EE6AFA-B6F0-6F40-B983-B51C65759FF0}" dt="2020-01-31T09:01:57.446" v="741"/>
          <ac:grpSpMkLst>
            <pc:docMk/>
            <pc:sldMk cId="1023797309" sldId="1223"/>
            <ac:grpSpMk id="246" creationId="{8B409C1B-C7E4-094E-90C0-B079477E0C3F}"/>
          </ac:grpSpMkLst>
        </pc:grpChg>
        <pc:grpChg chg="add del mod">
          <ac:chgData name="Sébastien GERARD" userId="a181de71-c180-46ab-b6c7-1998441f2118" providerId="ADAL" clId="{C8EE6AFA-B6F0-6F40-B983-B51C65759FF0}" dt="2020-01-31T09:06:11.036" v="783" actId="1076"/>
          <ac:grpSpMkLst>
            <pc:docMk/>
            <pc:sldMk cId="1023797309" sldId="1223"/>
            <ac:grpSpMk id="292" creationId="{7F5DFE89-91A4-F744-8EEA-711087F7E5B1}"/>
          </ac:grpSpMkLst>
        </pc:grpChg>
        <pc:grpChg chg="add del mod">
          <ac:chgData name="Sébastien GERARD" userId="a181de71-c180-46ab-b6c7-1998441f2118" providerId="ADAL" clId="{C8EE6AFA-B6F0-6F40-B983-B51C65759FF0}" dt="2020-01-31T09:14:15.319" v="906" actId="1076"/>
          <ac:grpSpMkLst>
            <pc:docMk/>
            <pc:sldMk cId="1023797309" sldId="1223"/>
            <ac:grpSpMk id="318" creationId="{C201E63C-981E-CB4A-B904-4916F213C4B9}"/>
          </ac:grpSpMkLst>
        </pc:grpChg>
        <pc:picChg chg="add mod">
          <ac:chgData name="Sébastien GERARD" userId="a181de71-c180-46ab-b6c7-1998441f2118" providerId="ADAL" clId="{C8EE6AFA-B6F0-6F40-B983-B51C65759FF0}" dt="2020-01-31T09:08:17.450" v="829" actId="166"/>
          <ac:picMkLst>
            <pc:docMk/>
            <pc:sldMk cId="1023797309" sldId="1223"/>
            <ac:picMk id="15" creationId="{D9394344-8119-B249-8847-C3FD5BA014C1}"/>
          </ac:picMkLst>
        </pc:picChg>
        <pc:picChg chg="add del">
          <ac:chgData name="Sébastien GERARD" userId="a181de71-c180-46ab-b6c7-1998441f2118" providerId="ADAL" clId="{C8EE6AFA-B6F0-6F40-B983-B51C65759FF0}" dt="2020-01-31T09:01:50.376" v="739" actId="478"/>
          <ac:picMkLst>
            <pc:docMk/>
            <pc:sldMk cId="1023797309" sldId="1223"/>
            <ac:picMk id="75" creationId="{D74AEF1C-2683-264B-9BB3-616A26AFA9C3}"/>
          </ac:picMkLst>
        </pc:picChg>
        <pc:picChg chg="add del">
          <ac:chgData name="Sébastien GERARD" userId="a181de71-c180-46ab-b6c7-1998441f2118" providerId="ADAL" clId="{C8EE6AFA-B6F0-6F40-B983-B51C65759FF0}" dt="2020-01-31T09:01:50.376" v="739" actId="478"/>
          <ac:picMkLst>
            <pc:docMk/>
            <pc:sldMk cId="1023797309" sldId="1223"/>
            <ac:picMk id="85" creationId="{01592328-1B1B-514D-9443-E20F34584AAB}"/>
          </ac:picMkLst>
        </pc:picChg>
        <pc:picChg chg="add del">
          <ac:chgData name="Sébastien GERARD" userId="a181de71-c180-46ab-b6c7-1998441f2118" providerId="ADAL" clId="{C8EE6AFA-B6F0-6F40-B983-B51C65759FF0}" dt="2020-01-31T09:01:50.376" v="739" actId="478"/>
          <ac:picMkLst>
            <pc:docMk/>
            <pc:sldMk cId="1023797309" sldId="1223"/>
            <ac:picMk id="89" creationId="{12B18C84-D3A9-2B48-81A4-DCDA6EF92152}"/>
          </ac:picMkLst>
        </pc:picChg>
        <pc:picChg chg="add del">
          <ac:chgData name="Sébastien GERARD" userId="a181de71-c180-46ab-b6c7-1998441f2118" providerId="ADAL" clId="{C8EE6AFA-B6F0-6F40-B983-B51C65759FF0}" dt="2020-01-31T09:01:50.376" v="739" actId="478"/>
          <ac:picMkLst>
            <pc:docMk/>
            <pc:sldMk cId="1023797309" sldId="1223"/>
            <ac:picMk id="113" creationId="{02711FA2-7480-4D4F-A364-5940BA690A39}"/>
          </ac:picMkLst>
        </pc:picChg>
        <pc:picChg chg="add del">
          <ac:chgData name="Sébastien GERARD" userId="a181de71-c180-46ab-b6c7-1998441f2118" providerId="ADAL" clId="{C8EE6AFA-B6F0-6F40-B983-B51C65759FF0}" dt="2020-01-31T09:01:50.376" v="739" actId="478"/>
          <ac:picMkLst>
            <pc:docMk/>
            <pc:sldMk cId="1023797309" sldId="1223"/>
            <ac:picMk id="181" creationId="{1D47AB1E-4B34-EB49-9C6D-E78D90A5DB5C}"/>
          </ac:picMkLst>
        </pc:picChg>
        <pc:picChg chg="add del">
          <ac:chgData name="Sébastien GERARD" userId="a181de71-c180-46ab-b6c7-1998441f2118" providerId="ADAL" clId="{C8EE6AFA-B6F0-6F40-B983-B51C65759FF0}" dt="2020-01-31T09:01:57.446" v="741"/>
          <ac:picMkLst>
            <pc:docMk/>
            <pc:sldMk cId="1023797309" sldId="1223"/>
            <ac:picMk id="202" creationId="{F4BFA280-B71C-1F45-82D8-8D370F50E9CC}"/>
          </ac:picMkLst>
        </pc:picChg>
        <pc:picChg chg="add del">
          <ac:chgData name="Sébastien GERARD" userId="a181de71-c180-46ab-b6c7-1998441f2118" providerId="ADAL" clId="{C8EE6AFA-B6F0-6F40-B983-B51C65759FF0}" dt="2020-01-31T09:01:57.446" v="741"/>
          <ac:picMkLst>
            <pc:docMk/>
            <pc:sldMk cId="1023797309" sldId="1223"/>
            <ac:picMk id="212" creationId="{BDC75B3B-6CD2-8D47-A30E-0617C6CBF2AE}"/>
          </ac:picMkLst>
        </pc:picChg>
        <pc:picChg chg="add del">
          <ac:chgData name="Sébastien GERARD" userId="a181de71-c180-46ab-b6c7-1998441f2118" providerId="ADAL" clId="{C8EE6AFA-B6F0-6F40-B983-B51C65759FF0}" dt="2020-01-31T09:01:57.446" v="741"/>
          <ac:picMkLst>
            <pc:docMk/>
            <pc:sldMk cId="1023797309" sldId="1223"/>
            <ac:picMk id="216" creationId="{F729D8A6-45C0-5644-85A4-94508F09FB68}"/>
          </ac:picMkLst>
        </pc:picChg>
        <pc:picChg chg="add del">
          <ac:chgData name="Sébastien GERARD" userId="a181de71-c180-46ab-b6c7-1998441f2118" providerId="ADAL" clId="{C8EE6AFA-B6F0-6F40-B983-B51C65759FF0}" dt="2020-01-31T09:01:57.446" v="741"/>
          <ac:picMkLst>
            <pc:docMk/>
            <pc:sldMk cId="1023797309" sldId="1223"/>
            <ac:picMk id="240" creationId="{AE371984-B020-F748-9FA2-BF19A5334162}"/>
          </ac:picMkLst>
        </pc:picChg>
        <pc:picChg chg="add del">
          <ac:chgData name="Sébastien GERARD" userId="a181de71-c180-46ab-b6c7-1998441f2118" providerId="ADAL" clId="{C8EE6AFA-B6F0-6F40-B983-B51C65759FF0}" dt="2020-01-31T09:01:57.446" v="741"/>
          <ac:picMkLst>
            <pc:docMk/>
            <pc:sldMk cId="1023797309" sldId="1223"/>
            <ac:picMk id="253" creationId="{F4254766-1D30-464C-AA43-C27FA2C4EB55}"/>
          </ac:picMkLst>
        </pc:picChg>
        <pc:picChg chg="add del">
          <ac:chgData name="Sébastien GERARD" userId="a181de71-c180-46ab-b6c7-1998441f2118" providerId="ADAL" clId="{C8EE6AFA-B6F0-6F40-B983-B51C65759FF0}" dt="2020-01-31T09:02:15.629" v="744"/>
          <ac:picMkLst>
            <pc:docMk/>
            <pc:sldMk cId="1023797309" sldId="1223"/>
            <ac:picMk id="274" creationId="{7E8C5392-4698-9F4C-82F0-562695CEFDAD}"/>
          </ac:picMkLst>
        </pc:picChg>
        <pc:picChg chg="add del mod">
          <ac:chgData name="Sébastien GERARD" userId="a181de71-c180-46ab-b6c7-1998441f2118" providerId="ADAL" clId="{C8EE6AFA-B6F0-6F40-B983-B51C65759FF0}" dt="2020-01-31T09:13:46.931" v="899" actId="1076"/>
          <ac:picMkLst>
            <pc:docMk/>
            <pc:sldMk cId="1023797309" sldId="1223"/>
            <ac:picMk id="284" creationId="{35CF6817-C7B9-6B49-B16B-AF01B975133C}"/>
          </ac:picMkLst>
        </pc:picChg>
        <pc:picChg chg="add del mod">
          <ac:chgData name="Sébastien GERARD" userId="a181de71-c180-46ab-b6c7-1998441f2118" providerId="ADAL" clId="{C8EE6AFA-B6F0-6F40-B983-B51C65759FF0}" dt="2020-01-31T09:13:46.931" v="899" actId="1076"/>
          <ac:picMkLst>
            <pc:docMk/>
            <pc:sldMk cId="1023797309" sldId="1223"/>
            <ac:picMk id="288" creationId="{2EABB706-E409-784D-A832-431F2BFAFE6C}"/>
          </ac:picMkLst>
        </pc:picChg>
        <pc:picChg chg="mod">
          <ac:chgData name="Sébastien GERARD" userId="a181de71-c180-46ab-b6c7-1998441f2118" providerId="ADAL" clId="{C8EE6AFA-B6F0-6F40-B983-B51C65759FF0}" dt="2020-01-31T09:03:31.648" v="759" actId="207"/>
          <ac:picMkLst>
            <pc:docMk/>
            <pc:sldMk cId="1023797309" sldId="1223"/>
            <ac:picMk id="295" creationId="{21118082-4588-FA4B-8332-8723B7B87C53}"/>
          </ac:picMkLst>
        </pc:picChg>
        <pc:picChg chg="add del">
          <ac:chgData name="Sébastien GERARD" userId="a181de71-c180-46ab-b6c7-1998441f2118" providerId="ADAL" clId="{C8EE6AFA-B6F0-6F40-B983-B51C65759FF0}" dt="2020-01-31T09:02:15.629" v="744"/>
          <ac:picMkLst>
            <pc:docMk/>
            <pc:sldMk cId="1023797309" sldId="1223"/>
            <ac:picMk id="312" creationId="{F929ADF5-D998-0340-9775-BCF42D66455F}"/>
          </ac:picMkLst>
        </pc:picChg>
        <pc:picChg chg="mod">
          <ac:chgData name="Sébastien GERARD" userId="a181de71-c180-46ab-b6c7-1998441f2118" providerId="ADAL" clId="{C8EE6AFA-B6F0-6F40-B983-B51C65759FF0}" dt="2020-01-31T09:02:43.588" v="748" actId="207"/>
          <ac:picMkLst>
            <pc:docMk/>
            <pc:sldMk cId="1023797309" sldId="1223"/>
            <ac:picMk id="321" creationId="{DC548D09-D45C-9F4C-8909-4D0E1FDAE2C2}"/>
          </ac:picMkLst>
        </pc:picChg>
        <pc:picChg chg="mod">
          <ac:chgData name="Sébastien GERARD" userId="a181de71-c180-46ab-b6c7-1998441f2118" providerId="ADAL" clId="{C8EE6AFA-B6F0-6F40-B983-B51C65759FF0}" dt="2020-01-31T09:02:43.588" v="748" actId="207"/>
          <ac:picMkLst>
            <pc:docMk/>
            <pc:sldMk cId="1023797309" sldId="1223"/>
            <ac:picMk id="323" creationId="{F9BD48C0-6C18-7843-93E8-48489C0CE853}"/>
          </ac:picMkLst>
        </pc:picChg>
        <pc:picChg chg="add del">
          <ac:chgData name="Sébastien GERARD" userId="a181de71-c180-46ab-b6c7-1998441f2118" providerId="ADAL" clId="{C8EE6AFA-B6F0-6F40-B983-B51C65759FF0}" dt="2020-01-31T09:02:15.629" v="744"/>
          <ac:picMkLst>
            <pc:docMk/>
            <pc:sldMk cId="1023797309" sldId="1223"/>
            <ac:picMk id="325" creationId="{CF3CF99F-BB9A-CC4B-8EB5-6D2528EB71C7}"/>
          </ac:picMkLst>
        </pc:picChg>
        <pc:cxnChg chg="add del mod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71" creationId="{BF35C23E-DAD4-DD43-88F6-73116C911EF1}"/>
          </ac:cxnSpMkLst>
        </pc:cxnChg>
        <pc:cxnChg chg="add del mod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72" creationId="{616E9060-7F21-5E4D-95EC-F1E33DD30B15}"/>
          </ac:cxnSpMkLst>
        </pc:cxnChg>
        <pc:cxnChg chg="add del mod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73" creationId="{C88EEB4C-277A-3547-BDBA-47078C0EF5C1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81" creationId="{468C7C32-F428-B44B-81AA-A8903311FD94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82" creationId="{36E7AB8B-B48F-0A43-8A72-C99CE0D0EE3D}"/>
          </ac:cxnSpMkLst>
        </pc:cxnChg>
        <pc:cxnChg chg="add del mod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87" creationId="{EC7F0BE0-58F5-D74A-87BC-B34E779BAC3A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88" creationId="{32911B9D-4DED-204D-9D2A-248EBD0EA2CA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90" creationId="{21F7F080-A87E-EA42-AF47-0DE3F437E15F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91" creationId="{C24BD09C-1CFC-C34E-8888-9A97D334D362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109" creationId="{E0251712-70D7-6643-A523-E27A9EE11CEB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114" creationId="{2754EA84-FBDC-ED44-953F-35618E2B3396}"/>
          </ac:cxnSpMkLst>
        </pc:cxnChg>
        <pc:cxnChg chg="add del mod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117" creationId="{EB0E0B85-97C1-EE45-9AFB-DA68B4B1A4BF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119" creationId="{1B1238CA-D703-E543-A85E-A73E8AA70289}"/>
          </ac:cxnSpMkLst>
        </pc:cxnChg>
        <pc:cxnChg chg="add del">
          <ac:chgData name="Sébastien GERARD" userId="a181de71-c180-46ab-b6c7-1998441f2118" providerId="ADAL" clId="{C8EE6AFA-B6F0-6F40-B983-B51C65759FF0}" dt="2020-01-31T09:01:50.376" v="739" actId="478"/>
          <ac:cxnSpMkLst>
            <pc:docMk/>
            <pc:sldMk cId="1023797309" sldId="1223"/>
            <ac:cxnSpMk id="182" creationId="{12E79A5B-6441-4646-A510-A491F8C9380B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198" creationId="{399E99AF-0A7D-9348-A2B3-933A05C77C83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199" creationId="{E261FE44-2CB9-D246-9369-382340AD4B90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00" creationId="{9D1EB4B4-0369-DE42-9CA8-3F67F08BE393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08" creationId="{6ED76133-49FA-884A-8816-AAF3D4AAC5BA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09" creationId="{2E3E7613-5936-3547-A26C-A1273CBAD68A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14" creationId="{1E17C76F-1324-EB49-9719-A7693BFB6FAF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15" creationId="{ADF655B4-05C6-4242-A7E1-79A6519E9827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17" creationId="{33611B0C-650F-5A4E-8EF0-4AFB934A5E21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18" creationId="{9BE7DE85-01F1-5143-B92B-AD6F8714460B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36" creationId="{BCDC72DC-4DAF-E84A-922B-32F958118DC3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41" creationId="{5DCD54D0-EB62-EC4D-BC23-7F0DE8353DD9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43" creationId="{3F9098B2-E111-D946-BE02-CAB5D993435F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45" creationId="{42BD612A-8C14-684E-A09B-30F5C34E4196}"/>
          </ac:cxnSpMkLst>
        </pc:cxnChg>
        <pc:cxnChg chg="add del">
          <ac:chgData name="Sébastien GERARD" userId="a181de71-c180-46ab-b6c7-1998441f2118" providerId="ADAL" clId="{C8EE6AFA-B6F0-6F40-B983-B51C65759FF0}" dt="2020-01-31T09:01:57.446" v="741"/>
          <ac:cxnSpMkLst>
            <pc:docMk/>
            <pc:sldMk cId="1023797309" sldId="1223"/>
            <ac:cxnSpMk id="254" creationId="{9D301A47-0AF0-484F-BBED-05449E56F200}"/>
          </ac:cxnSpMkLst>
        </pc:cxnChg>
        <pc:cxnChg chg="add del mod">
          <ac:chgData name="Sébastien GERARD" userId="a181de71-c180-46ab-b6c7-1998441f2118" providerId="ADAL" clId="{C8EE6AFA-B6F0-6F40-B983-B51C65759FF0}" dt="2020-01-31T09:04:39.980" v="773" actId="208"/>
          <ac:cxnSpMkLst>
            <pc:docMk/>
            <pc:sldMk cId="1023797309" sldId="1223"/>
            <ac:cxnSpMk id="270" creationId="{157B794C-7D63-BF45-A56A-376973C25386}"/>
          </ac:cxnSpMkLst>
        </pc:cxnChg>
        <pc:cxnChg chg="add del mod">
          <ac:chgData name="Sébastien GERARD" userId="a181de71-c180-46ab-b6c7-1998441f2118" providerId="ADAL" clId="{C8EE6AFA-B6F0-6F40-B983-B51C65759FF0}" dt="2020-01-31T09:04:39.980" v="773" actId="208"/>
          <ac:cxnSpMkLst>
            <pc:docMk/>
            <pc:sldMk cId="1023797309" sldId="1223"/>
            <ac:cxnSpMk id="271" creationId="{15A227CE-4DEB-794A-BAA5-E7BDAE81122A}"/>
          </ac:cxnSpMkLst>
        </pc:cxnChg>
        <pc:cxnChg chg="add del mod">
          <ac:chgData name="Sébastien GERARD" userId="a181de71-c180-46ab-b6c7-1998441f2118" providerId="ADAL" clId="{C8EE6AFA-B6F0-6F40-B983-B51C65759FF0}" dt="2020-01-31T09:04:39.980" v="773" actId="208"/>
          <ac:cxnSpMkLst>
            <pc:docMk/>
            <pc:sldMk cId="1023797309" sldId="1223"/>
            <ac:cxnSpMk id="272" creationId="{B4DEFD58-85AE-0D42-9C36-C7789D36A526}"/>
          </ac:cxnSpMkLst>
        </pc:cxnChg>
        <pc:cxnChg chg="add del mod">
          <ac:chgData name="Sébastien GERARD" userId="a181de71-c180-46ab-b6c7-1998441f2118" providerId="ADAL" clId="{C8EE6AFA-B6F0-6F40-B983-B51C65759FF0}" dt="2020-01-31T09:15:03.556" v="916" actId="14100"/>
          <ac:cxnSpMkLst>
            <pc:docMk/>
            <pc:sldMk cId="1023797309" sldId="1223"/>
            <ac:cxnSpMk id="280" creationId="{2E765513-4428-6141-963B-B74A5C3DA167}"/>
          </ac:cxnSpMkLst>
        </pc:cxnChg>
        <pc:cxnChg chg="add del mod">
          <ac:chgData name="Sébastien GERARD" userId="a181de71-c180-46ab-b6c7-1998441f2118" providerId="ADAL" clId="{C8EE6AFA-B6F0-6F40-B983-B51C65759FF0}" dt="2020-01-31T09:13:54.161" v="901" actId="14100"/>
          <ac:cxnSpMkLst>
            <pc:docMk/>
            <pc:sldMk cId="1023797309" sldId="1223"/>
            <ac:cxnSpMk id="281" creationId="{0B0426ED-3555-C749-98AE-597AB71254B4}"/>
          </ac:cxnSpMkLst>
        </pc:cxnChg>
        <pc:cxnChg chg="add del mod">
          <ac:chgData name="Sébastien GERARD" userId="a181de71-c180-46ab-b6c7-1998441f2118" providerId="ADAL" clId="{C8EE6AFA-B6F0-6F40-B983-B51C65759FF0}" dt="2020-01-31T09:16:39.766" v="951" actId="1076"/>
          <ac:cxnSpMkLst>
            <pc:docMk/>
            <pc:sldMk cId="1023797309" sldId="1223"/>
            <ac:cxnSpMk id="286" creationId="{5687FB09-598B-BD46-8FBC-BDAF69FB001D}"/>
          </ac:cxnSpMkLst>
        </pc:cxnChg>
        <pc:cxnChg chg="add del mod">
          <ac:chgData name="Sébastien GERARD" userId="a181de71-c180-46ab-b6c7-1998441f2118" providerId="ADAL" clId="{C8EE6AFA-B6F0-6F40-B983-B51C65759FF0}" dt="2020-01-31T09:03:09.531" v="752" actId="208"/>
          <ac:cxnSpMkLst>
            <pc:docMk/>
            <pc:sldMk cId="1023797309" sldId="1223"/>
            <ac:cxnSpMk id="287" creationId="{11867667-7A12-5B46-B74A-BE19A220E551}"/>
          </ac:cxnSpMkLst>
        </pc:cxnChg>
        <pc:cxnChg chg="add del mod">
          <ac:chgData name="Sébastien GERARD" userId="a181de71-c180-46ab-b6c7-1998441f2118" providerId="ADAL" clId="{C8EE6AFA-B6F0-6F40-B983-B51C65759FF0}" dt="2020-01-31T09:16:04.456" v="945" actId="14100"/>
          <ac:cxnSpMkLst>
            <pc:docMk/>
            <pc:sldMk cId="1023797309" sldId="1223"/>
            <ac:cxnSpMk id="289" creationId="{C5534170-AFC6-F743-9884-63C1B32E01BD}"/>
          </ac:cxnSpMkLst>
        </pc:cxnChg>
        <pc:cxnChg chg="add del mod">
          <ac:chgData name="Sébastien GERARD" userId="a181de71-c180-46ab-b6c7-1998441f2118" providerId="ADAL" clId="{C8EE6AFA-B6F0-6F40-B983-B51C65759FF0}" dt="2020-01-31T09:15:47.535" v="939" actId="1035"/>
          <ac:cxnSpMkLst>
            <pc:docMk/>
            <pc:sldMk cId="1023797309" sldId="1223"/>
            <ac:cxnSpMk id="290" creationId="{00C8B3A3-81D7-C046-94D5-31EC9C7BE589}"/>
          </ac:cxnSpMkLst>
        </pc:cxnChg>
        <pc:cxnChg chg="add del mod">
          <ac:chgData name="Sébastien GERARD" userId="a181de71-c180-46ab-b6c7-1998441f2118" providerId="ADAL" clId="{C8EE6AFA-B6F0-6F40-B983-B51C65759FF0}" dt="2020-01-31T09:03:09.531" v="752" actId="208"/>
          <ac:cxnSpMkLst>
            <pc:docMk/>
            <pc:sldMk cId="1023797309" sldId="1223"/>
            <ac:cxnSpMk id="308" creationId="{AC51CCE8-F189-204C-947E-13F254931D9C}"/>
          </ac:cxnSpMkLst>
        </pc:cxnChg>
        <pc:cxnChg chg="add del mod">
          <ac:chgData name="Sébastien GERARD" userId="a181de71-c180-46ab-b6c7-1998441f2118" providerId="ADAL" clId="{C8EE6AFA-B6F0-6F40-B983-B51C65759FF0}" dt="2020-01-31T09:03:09.531" v="752" actId="208"/>
          <ac:cxnSpMkLst>
            <pc:docMk/>
            <pc:sldMk cId="1023797309" sldId="1223"/>
            <ac:cxnSpMk id="313" creationId="{27721F30-A44C-6D42-8442-BE108C75156E}"/>
          </ac:cxnSpMkLst>
        </pc:cxnChg>
        <pc:cxnChg chg="add del mod">
          <ac:chgData name="Sébastien GERARD" userId="a181de71-c180-46ab-b6c7-1998441f2118" providerId="ADAL" clId="{C8EE6AFA-B6F0-6F40-B983-B51C65759FF0}" dt="2020-01-31T09:14:29.028" v="908" actId="14100"/>
          <ac:cxnSpMkLst>
            <pc:docMk/>
            <pc:sldMk cId="1023797309" sldId="1223"/>
            <ac:cxnSpMk id="315" creationId="{0851D5C8-5AC9-0F47-A559-3CA98AD54AE7}"/>
          </ac:cxnSpMkLst>
        </pc:cxnChg>
        <pc:cxnChg chg="add del mod">
          <ac:chgData name="Sébastien GERARD" userId="a181de71-c180-46ab-b6c7-1998441f2118" providerId="ADAL" clId="{C8EE6AFA-B6F0-6F40-B983-B51C65759FF0}" dt="2020-01-31T09:14:36.176" v="910" actId="478"/>
          <ac:cxnSpMkLst>
            <pc:docMk/>
            <pc:sldMk cId="1023797309" sldId="1223"/>
            <ac:cxnSpMk id="317" creationId="{59BF5DD2-9B9B-9945-ACEA-9350479ECBE5}"/>
          </ac:cxnSpMkLst>
        </pc:cxnChg>
        <pc:cxnChg chg="add del mod">
          <ac:chgData name="Sébastien GERARD" userId="a181de71-c180-46ab-b6c7-1998441f2118" providerId="ADAL" clId="{C8EE6AFA-B6F0-6F40-B983-B51C65759FF0}" dt="2020-01-31T09:14:50.489" v="914" actId="14100"/>
          <ac:cxnSpMkLst>
            <pc:docMk/>
            <pc:sldMk cId="1023797309" sldId="1223"/>
            <ac:cxnSpMk id="326" creationId="{FF7ED709-389B-6946-AAD8-CC250FFAC398}"/>
          </ac:cxnSpMkLst>
        </pc:cxnChg>
        <pc:cxnChg chg="add mod">
          <ac:chgData name="Sébastien GERARD" userId="a181de71-c180-46ab-b6c7-1998441f2118" providerId="ADAL" clId="{C8EE6AFA-B6F0-6F40-B983-B51C65759FF0}" dt="2020-01-31T09:16:28.596" v="947" actId="14100"/>
          <ac:cxnSpMkLst>
            <pc:docMk/>
            <pc:sldMk cId="1023797309" sldId="1223"/>
            <ac:cxnSpMk id="330" creationId="{FC7EED88-25D1-9542-8382-FED01830CC85}"/>
          </ac:cxnSpMkLst>
        </pc:cxnChg>
        <pc:cxnChg chg="add del">
          <ac:chgData name="Sébastien GERARD" userId="a181de71-c180-46ab-b6c7-1998441f2118" providerId="ADAL" clId="{C8EE6AFA-B6F0-6F40-B983-B51C65759FF0}" dt="2020-01-31T09:07:33.819" v="817"/>
          <ac:cxnSpMkLst>
            <pc:docMk/>
            <pc:sldMk cId="1023797309" sldId="1223"/>
            <ac:cxnSpMk id="331" creationId="{90CB684B-69E4-764A-8AA7-98F58A52C2EB}"/>
          </ac:cxnSpMkLst>
        </pc:cxnChg>
        <pc:cxnChg chg="add del mod">
          <ac:chgData name="Sébastien GERARD" userId="a181de71-c180-46ab-b6c7-1998441f2118" providerId="ADAL" clId="{C8EE6AFA-B6F0-6F40-B983-B51C65759FF0}" dt="2020-01-31T09:09:34.313" v="859" actId="478"/>
          <ac:cxnSpMkLst>
            <pc:docMk/>
            <pc:sldMk cId="1023797309" sldId="1223"/>
            <ac:cxnSpMk id="333" creationId="{B6AD2F89-6786-A241-AF86-8B142EF47261}"/>
          </ac:cxnSpMkLst>
        </pc:cxnChg>
        <pc:cxnChg chg="add mod">
          <ac:chgData name="Sébastien GERARD" userId="a181de71-c180-46ab-b6c7-1998441f2118" providerId="ADAL" clId="{C8EE6AFA-B6F0-6F40-B983-B51C65759FF0}" dt="2020-01-31T09:09:26.273" v="858" actId="1076"/>
          <ac:cxnSpMkLst>
            <pc:docMk/>
            <pc:sldMk cId="1023797309" sldId="1223"/>
            <ac:cxnSpMk id="336" creationId="{D436B138-2E77-B744-BC87-BFA2638DD08B}"/>
          </ac:cxnSpMkLst>
        </pc:cxnChg>
        <pc:cxnChg chg="add mod">
          <ac:chgData name="Sébastien GERARD" userId="a181de71-c180-46ab-b6c7-1998441f2118" providerId="ADAL" clId="{C8EE6AFA-B6F0-6F40-B983-B51C65759FF0}" dt="2020-01-31T09:14:56.021" v="915" actId="14100"/>
          <ac:cxnSpMkLst>
            <pc:docMk/>
            <pc:sldMk cId="1023797309" sldId="1223"/>
            <ac:cxnSpMk id="337" creationId="{A64DEB84-1259-0B49-8C46-2DD0F6D9CFAE}"/>
          </ac:cxnSpMkLst>
        </pc:cxnChg>
        <pc:cxnChg chg="add del mod">
          <ac:chgData name="Sébastien GERARD" userId="a181de71-c180-46ab-b6c7-1998441f2118" providerId="ADAL" clId="{C8EE6AFA-B6F0-6F40-B983-B51C65759FF0}" dt="2020-01-31T09:13:17.602" v="890" actId="478"/>
          <ac:cxnSpMkLst>
            <pc:docMk/>
            <pc:sldMk cId="1023797309" sldId="1223"/>
            <ac:cxnSpMk id="338" creationId="{C8AB677E-EB7C-7F47-A653-25483E2C7D24}"/>
          </ac:cxnSpMkLst>
        </pc:cxnChg>
        <pc:cxnChg chg="add del mod">
          <ac:chgData name="Sébastien GERARD" userId="a181de71-c180-46ab-b6c7-1998441f2118" providerId="ADAL" clId="{C8EE6AFA-B6F0-6F40-B983-B51C65759FF0}" dt="2020-01-31T09:15:11.755" v="920" actId="478"/>
          <ac:cxnSpMkLst>
            <pc:docMk/>
            <pc:sldMk cId="1023797309" sldId="1223"/>
            <ac:cxnSpMk id="339" creationId="{157C310B-84D1-EB43-A054-6902721A4FC7}"/>
          </ac:cxnSpMkLst>
        </pc:cxnChg>
        <pc:cxnChg chg="add mod">
          <ac:chgData name="Sébastien GERARD" userId="a181de71-c180-46ab-b6c7-1998441f2118" providerId="ADAL" clId="{C8EE6AFA-B6F0-6F40-B983-B51C65759FF0}" dt="2020-01-31T09:17:24.370" v="961" actId="14100"/>
          <ac:cxnSpMkLst>
            <pc:docMk/>
            <pc:sldMk cId="1023797309" sldId="1223"/>
            <ac:cxnSpMk id="340" creationId="{800F5739-6412-9D4D-A71A-79A9DBD68050}"/>
          </ac:cxnSpMkLst>
        </pc:cxnChg>
        <pc:cxnChg chg="add del">
          <ac:chgData name="Sébastien GERARD" userId="a181de71-c180-46ab-b6c7-1998441f2118" providerId="ADAL" clId="{C8EE6AFA-B6F0-6F40-B983-B51C65759FF0}" dt="2020-01-31T09:16:00.679" v="944"/>
          <ac:cxnSpMkLst>
            <pc:docMk/>
            <pc:sldMk cId="1023797309" sldId="1223"/>
            <ac:cxnSpMk id="341" creationId="{C0721DBC-6B06-ED4B-8ED1-BA273CD3CFBA}"/>
          </ac:cxnSpMkLst>
        </pc:cxnChg>
        <pc:cxnChg chg="add del">
          <ac:chgData name="Sébastien GERARD" userId="a181de71-c180-46ab-b6c7-1998441f2118" providerId="ADAL" clId="{C8EE6AFA-B6F0-6F40-B983-B51C65759FF0}" dt="2020-01-31T09:15:59.069" v="943"/>
          <ac:cxnSpMkLst>
            <pc:docMk/>
            <pc:sldMk cId="1023797309" sldId="1223"/>
            <ac:cxnSpMk id="342" creationId="{412409B1-CDB8-E343-B452-24C5959877AA}"/>
          </ac:cxnSpMkLst>
        </pc:cxnChg>
        <pc:cxnChg chg="add del">
          <ac:chgData name="Sébastien GERARD" userId="a181de71-c180-46ab-b6c7-1998441f2118" providerId="ADAL" clId="{C8EE6AFA-B6F0-6F40-B983-B51C65759FF0}" dt="2020-01-31T09:16:40.201" v="952"/>
          <ac:cxnSpMkLst>
            <pc:docMk/>
            <pc:sldMk cId="1023797309" sldId="1223"/>
            <ac:cxnSpMk id="343" creationId="{F38A677D-3CDC-BE49-A6D2-4A3EBC7655D6}"/>
          </ac:cxnSpMkLst>
        </pc:cxnChg>
        <pc:cxnChg chg="add mod">
          <ac:chgData name="Sébastien GERARD" userId="a181de71-c180-46ab-b6c7-1998441f2118" providerId="ADAL" clId="{C8EE6AFA-B6F0-6F40-B983-B51C65759FF0}" dt="2020-01-31T09:16:45.416" v="954" actId="1076"/>
          <ac:cxnSpMkLst>
            <pc:docMk/>
            <pc:sldMk cId="1023797309" sldId="1223"/>
            <ac:cxnSpMk id="344" creationId="{94387D93-F4AC-6542-BDBE-CF025C8624E7}"/>
          </ac:cxnSpMkLst>
        </pc:cxnChg>
      </pc:sldChg>
      <pc:sldChg chg="modSp add or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811350651" sldId="1224"/>
        </pc:sldMkLst>
        <pc:spChg chg="mod">
          <ac:chgData name="Sébastien GERARD" userId="a181de71-c180-46ab-b6c7-1998441f2118" providerId="ADAL" clId="{C8EE6AFA-B6F0-6F40-B983-B51C65759FF0}" dt="2020-01-31T09:22:14.894" v="1124" actId="27636"/>
          <ac:spMkLst>
            <pc:docMk/>
            <pc:sldMk cId="3811350651" sldId="1224"/>
            <ac:spMk id="2" creationId="{EF019F39-C660-1D49-B01F-AEE291D2A5AE}"/>
          </ac:spMkLst>
        </pc:spChg>
        <pc:spChg chg="mod">
          <ac:chgData name="Sébastien GERARD" userId="a181de71-c180-46ab-b6c7-1998441f2118" providerId="ADAL" clId="{C8EE6AFA-B6F0-6F40-B983-B51C65759FF0}" dt="2020-01-31T09:19:10.262" v="1023" actId="20577"/>
          <ac:spMkLst>
            <pc:docMk/>
            <pc:sldMk cId="3811350651" sldId="1224"/>
            <ac:spMk id="3" creationId="{FCD2E095-E5C6-6541-9573-2E316943827C}"/>
          </ac:spMkLst>
        </pc:spChg>
      </pc:sldChg>
      <pc:sldChg chg="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4275001569" sldId="1225"/>
        </pc:sldMkLst>
        <pc:spChg chg="mod">
          <ac:chgData name="Sébastien GERARD" userId="a181de71-c180-46ab-b6c7-1998441f2118" providerId="ADAL" clId="{C8EE6AFA-B6F0-6F40-B983-B51C65759FF0}" dt="2020-01-31T09:22:02.497" v="1116" actId="27636"/>
          <ac:spMkLst>
            <pc:docMk/>
            <pc:sldMk cId="4275001569" sldId="1225"/>
            <ac:spMk id="2" creationId="{EF019F39-C660-1D49-B01F-AEE291D2A5AE}"/>
          </ac:spMkLst>
        </pc:spChg>
        <pc:spChg chg="mod">
          <ac:chgData name="Sébastien GERARD" userId="a181de71-c180-46ab-b6c7-1998441f2118" providerId="ADAL" clId="{C8EE6AFA-B6F0-6F40-B983-B51C65759FF0}" dt="2020-01-31T09:20:43.233" v="1031" actId="120"/>
          <ac:spMkLst>
            <pc:docMk/>
            <pc:sldMk cId="4275001569" sldId="1225"/>
            <ac:spMk id="3" creationId="{FCD2E095-E5C6-6541-9573-2E316943827C}"/>
          </ac:spMkLst>
        </pc:spChg>
      </pc:sldChg>
      <pc:sldChg chg="modSp add or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996106645" sldId="1226"/>
        </pc:sldMkLst>
        <pc:spChg chg="mod">
          <ac:chgData name="Sébastien GERARD" userId="a181de71-c180-46ab-b6c7-1998441f2118" providerId="ADAL" clId="{C8EE6AFA-B6F0-6F40-B983-B51C65759FF0}" dt="2020-01-31T09:22:28.902" v="1132" actId="27636"/>
          <ac:spMkLst>
            <pc:docMk/>
            <pc:sldMk cId="996106645" sldId="1226"/>
            <ac:spMk id="2" creationId="{EF019F39-C660-1D49-B01F-AEE291D2A5AE}"/>
          </ac:spMkLst>
        </pc:spChg>
        <pc:spChg chg="mod">
          <ac:chgData name="Sébastien GERARD" userId="a181de71-c180-46ab-b6c7-1998441f2118" providerId="ADAL" clId="{C8EE6AFA-B6F0-6F40-B983-B51C65759FF0}" dt="2020-01-31T09:29:43.680" v="1155" actId="20577"/>
          <ac:spMkLst>
            <pc:docMk/>
            <pc:sldMk cId="996106645" sldId="1226"/>
            <ac:spMk id="3" creationId="{FCD2E095-E5C6-6541-9573-2E316943827C}"/>
          </ac:spMkLst>
        </pc:spChg>
      </pc:sldChg>
      <pc:sldChg chg="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7062256" sldId="1259"/>
        </pc:sldMkLst>
      </pc:sldChg>
      <pc:sldChg chg="add del modTransition">
        <pc:chgData name="Sébastien GERARD" userId="a181de71-c180-46ab-b6c7-1998441f2118" providerId="ADAL" clId="{C8EE6AFA-B6F0-6F40-B983-B51C65759FF0}" dt="2020-01-31T11:06:24.514" v="2877"/>
        <pc:sldMkLst>
          <pc:docMk/>
          <pc:sldMk cId="468612442" sldId="1259"/>
        </pc:sldMkLst>
      </pc:sldChg>
      <pc:sldChg chg="add modTransition modNotesTx">
        <pc:chgData name="Sébastien GERARD" userId="a181de71-c180-46ab-b6c7-1998441f2118" providerId="ADAL" clId="{C8EE6AFA-B6F0-6F40-B983-B51C65759FF0}" dt="2020-01-31T11:16:31.605" v="2975"/>
        <pc:sldMkLst>
          <pc:docMk/>
          <pc:sldMk cId="1810103340" sldId="1265"/>
        </pc:sldMkLst>
      </pc:sldChg>
      <pc:sldChg chg="addSp 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594694243" sldId="1266"/>
        </pc:sldMkLst>
        <pc:spChg chg="mod">
          <ac:chgData name="Sébastien GERARD" userId="a181de71-c180-46ab-b6c7-1998441f2118" providerId="ADAL" clId="{C8EE6AFA-B6F0-6F40-B983-B51C65759FF0}" dt="2020-01-31T10:13:46.190" v="1899" actId="20577"/>
          <ac:spMkLst>
            <pc:docMk/>
            <pc:sldMk cId="1594694243" sldId="1266"/>
            <ac:spMk id="2" creationId="{7947CD13-BA80-644E-AB93-344CA8F2693E}"/>
          </ac:spMkLst>
        </pc:spChg>
        <pc:spChg chg="mod">
          <ac:chgData name="Sébastien GERARD" userId="a181de71-c180-46ab-b6c7-1998441f2118" providerId="ADAL" clId="{C8EE6AFA-B6F0-6F40-B983-B51C65759FF0}" dt="2020-01-31T11:04:10.559" v="2863" actId="20577"/>
          <ac:spMkLst>
            <pc:docMk/>
            <pc:sldMk cId="1594694243" sldId="1266"/>
            <ac:spMk id="3" creationId="{05CC11D3-DD08-E045-91AD-E8EC96C5D028}"/>
          </ac:spMkLst>
        </pc:spChg>
        <pc:spChg chg="add mod">
          <ac:chgData name="Sébastien GERARD" userId="a181de71-c180-46ab-b6c7-1998441f2118" providerId="ADAL" clId="{C8EE6AFA-B6F0-6F40-B983-B51C65759FF0}" dt="2020-01-31T10:12:07.120" v="1896" actId="1076"/>
          <ac:spMkLst>
            <pc:docMk/>
            <pc:sldMk cId="1594694243" sldId="1266"/>
            <ac:spMk id="4" creationId="{CFFD8C76-F7C7-7E4E-98C3-EDEDFE47204E}"/>
          </ac:spMkLst>
        </pc:spChg>
        <pc:spChg chg="add mod">
          <ac:chgData name="Sébastien GERARD" userId="a181de71-c180-46ab-b6c7-1998441f2118" providerId="ADAL" clId="{C8EE6AFA-B6F0-6F40-B983-B51C65759FF0}" dt="2020-01-31T10:32:43.272" v="2241" actId="14100"/>
          <ac:spMkLst>
            <pc:docMk/>
            <pc:sldMk cId="1594694243" sldId="1266"/>
            <ac:spMk id="5" creationId="{64486D4B-1FCD-6E40-9211-0F2E7E0898E1}"/>
          </ac:spMkLst>
        </pc:spChg>
      </pc:sldChg>
      <pc:sldChg chg="new del">
        <pc:chgData name="Sébastien GERARD" userId="a181de71-c180-46ab-b6c7-1998441f2118" providerId="ADAL" clId="{C8EE6AFA-B6F0-6F40-B983-B51C65759FF0}" dt="2020-01-31T09:43:56.149" v="1348" actId="680"/>
        <pc:sldMkLst>
          <pc:docMk/>
          <pc:sldMk cId="1837879652" sldId="1266"/>
        </pc:sldMkLst>
      </pc:sldChg>
      <pc:sldChg chg="addSp delSp modSp add mod ord modTransition setBg modNotesTx">
        <pc:chgData name="Sébastien GERARD" userId="a181de71-c180-46ab-b6c7-1998441f2118" providerId="ADAL" clId="{C8EE6AFA-B6F0-6F40-B983-B51C65759FF0}" dt="2020-01-31T11:16:31.605" v="2975"/>
        <pc:sldMkLst>
          <pc:docMk/>
          <pc:sldMk cId="978926338" sldId="1267"/>
        </pc:sldMkLst>
        <pc:spChg chg="mod">
          <ac:chgData name="Sébastien GERARD" userId="a181de71-c180-46ab-b6c7-1998441f2118" providerId="ADAL" clId="{C8EE6AFA-B6F0-6F40-B983-B51C65759FF0}" dt="2020-01-31T11:04:43.807" v="2869" actId="20577"/>
          <ac:spMkLst>
            <pc:docMk/>
            <pc:sldMk cId="978926338" sldId="1267"/>
            <ac:spMk id="2" creationId="{7947CD13-BA80-644E-AB93-344CA8F2693E}"/>
          </ac:spMkLst>
        </pc:spChg>
        <pc:spChg chg="mod">
          <ac:chgData name="Sébastien GERARD" userId="a181de71-c180-46ab-b6c7-1998441f2118" providerId="ADAL" clId="{C8EE6AFA-B6F0-6F40-B983-B51C65759FF0}" dt="2020-01-31T10:56:11.190" v="2573" actId="20577"/>
          <ac:spMkLst>
            <pc:docMk/>
            <pc:sldMk cId="978926338" sldId="1267"/>
            <ac:spMk id="3" creationId="{05CC11D3-DD08-E045-91AD-E8EC96C5D028}"/>
          </ac:spMkLst>
        </pc:spChg>
        <pc:spChg chg="del mod">
          <ac:chgData name="Sébastien GERARD" userId="a181de71-c180-46ab-b6c7-1998441f2118" providerId="ADAL" clId="{C8EE6AFA-B6F0-6F40-B983-B51C65759FF0}" dt="2020-01-31T09:50:48.122" v="1557" actId="478"/>
          <ac:spMkLst>
            <pc:docMk/>
            <pc:sldMk cId="978926338" sldId="1267"/>
            <ac:spMk id="4" creationId="{CFFD8C76-F7C7-7E4E-98C3-EDEDFE47204E}"/>
          </ac:spMkLst>
        </pc:spChg>
        <pc:spChg chg="del">
          <ac:chgData name="Sébastien GERARD" userId="a181de71-c180-46ab-b6c7-1998441f2118" providerId="ADAL" clId="{C8EE6AFA-B6F0-6F40-B983-B51C65759FF0}" dt="2020-01-31T09:50:42.169" v="1554" actId="478"/>
          <ac:spMkLst>
            <pc:docMk/>
            <pc:sldMk cId="978926338" sldId="1267"/>
            <ac:spMk id="5" creationId="{64486D4B-1FCD-6E40-9211-0F2E7E0898E1}"/>
          </ac:spMkLst>
        </pc:spChg>
        <pc:spChg chg="add del">
          <ac:chgData name="Sébastien GERARD" userId="a181de71-c180-46ab-b6c7-1998441f2118" providerId="ADAL" clId="{C8EE6AFA-B6F0-6F40-B983-B51C65759FF0}" dt="2020-01-31T10:20:28.358" v="2046" actId="26606"/>
          <ac:spMkLst>
            <pc:docMk/>
            <pc:sldMk cId="978926338" sldId="1267"/>
            <ac:spMk id="14" creationId="{524E9777-DF7E-45E5-B387-86C306DA64AB}"/>
          </ac:spMkLst>
        </pc:spChg>
        <pc:spChg chg="add del">
          <ac:chgData name="Sébastien GERARD" userId="a181de71-c180-46ab-b6c7-1998441f2118" providerId="ADAL" clId="{C8EE6AFA-B6F0-6F40-B983-B51C65759FF0}" dt="2020-01-31T10:20:28.358" v="2046" actId="26606"/>
          <ac:spMkLst>
            <pc:docMk/>
            <pc:sldMk cId="978926338" sldId="1267"/>
            <ac:spMk id="16" creationId="{90464369-70FA-42AF-948F-80664CA7BFE5}"/>
          </ac:spMkLst>
        </pc:spChg>
        <pc:spChg chg="add del">
          <ac:chgData name="Sébastien GERARD" userId="a181de71-c180-46ab-b6c7-1998441f2118" providerId="ADAL" clId="{C8EE6AFA-B6F0-6F40-B983-B51C65759FF0}" dt="2020-01-31T10:20:28.358" v="2046" actId="26606"/>
          <ac:spMkLst>
            <pc:docMk/>
            <pc:sldMk cId="978926338" sldId="1267"/>
            <ac:spMk id="18" creationId="{A6604B49-AD5C-4590-B051-06C8222ECD99}"/>
          </ac:spMkLst>
        </pc:spChg>
        <pc:spChg chg="add del">
          <ac:chgData name="Sébastien GERARD" userId="a181de71-c180-46ab-b6c7-1998441f2118" providerId="ADAL" clId="{C8EE6AFA-B6F0-6F40-B983-B51C65759FF0}" dt="2020-01-31T10:20:28.358" v="2046" actId="26606"/>
          <ac:spMkLst>
            <pc:docMk/>
            <pc:sldMk cId="978926338" sldId="1267"/>
            <ac:spMk id="20" creationId="{A648176E-454C-437C-B0FC-9B82FCF32B24}"/>
          </ac:spMkLst>
        </pc:spChg>
        <pc:spChg chg="add del">
          <ac:chgData name="Sébastien GERARD" userId="a181de71-c180-46ab-b6c7-1998441f2118" providerId="ADAL" clId="{C8EE6AFA-B6F0-6F40-B983-B51C65759FF0}" dt="2020-01-31T10:20:28.358" v="2046" actId="26606"/>
          <ac:spMkLst>
            <pc:docMk/>
            <pc:sldMk cId="978926338" sldId="1267"/>
            <ac:spMk id="22" creationId="{4335D5A6-AB7A-4677-8D44-034515D66C4B}"/>
          </ac:spMkLst>
        </pc:spChg>
        <pc:graphicFrameChg chg="add del mod modGraphic">
          <ac:chgData name="Sébastien GERARD" userId="a181de71-c180-46ab-b6c7-1998441f2118" providerId="ADAL" clId="{C8EE6AFA-B6F0-6F40-B983-B51C65759FF0}" dt="2020-01-31T10:29:33.114" v="2200" actId="478"/>
          <ac:graphicFrameMkLst>
            <pc:docMk/>
            <pc:sldMk cId="978926338" sldId="1267"/>
            <ac:graphicFrameMk id="7" creationId="{0365FC99-6134-904D-987E-072FE0C60B3D}"/>
          </ac:graphicFrameMkLst>
        </pc:graphicFrameChg>
        <pc:graphicFrameChg chg="add del">
          <ac:chgData name="Sébastien GERARD" userId="a181de71-c180-46ab-b6c7-1998441f2118" providerId="ADAL" clId="{C8EE6AFA-B6F0-6F40-B983-B51C65759FF0}" dt="2020-01-31T10:24:17.738" v="2050"/>
          <ac:graphicFrameMkLst>
            <pc:docMk/>
            <pc:sldMk cId="978926338" sldId="1267"/>
            <ac:graphicFrameMk id="15" creationId="{84690DC0-9393-E849-8CCC-95B2CD3D3A04}"/>
          </ac:graphicFrameMkLst>
        </pc:graphicFrameChg>
        <pc:picChg chg="add del mod ord">
          <ac:chgData name="Sébastien GERARD" userId="a181de71-c180-46ab-b6c7-1998441f2118" providerId="ADAL" clId="{C8EE6AFA-B6F0-6F40-B983-B51C65759FF0}" dt="2020-01-31T10:41:38.016" v="2333"/>
          <ac:picMkLst>
            <pc:docMk/>
            <pc:sldMk cId="978926338" sldId="1267"/>
            <ac:picMk id="6" creationId="{3B84BFD8-A886-D644-BE0D-953B0BF0871C}"/>
          </ac:picMkLst>
        </pc:picChg>
        <pc:picChg chg="add del mod">
          <ac:chgData name="Sébastien GERARD" userId="a181de71-c180-46ab-b6c7-1998441f2118" providerId="ADAL" clId="{C8EE6AFA-B6F0-6F40-B983-B51C65759FF0}" dt="2020-01-31T10:41:20.536" v="2330" actId="1076"/>
          <ac:picMkLst>
            <pc:docMk/>
            <pc:sldMk cId="978926338" sldId="1267"/>
            <ac:picMk id="8" creationId="{4799387F-B8D4-E546-8A50-B1A271B7A1EE}"/>
          </ac:picMkLst>
        </pc:picChg>
        <pc:picChg chg="add del mod ord">
          <ac:chgData name="Sébastien GERARD" userId="a181de71-c180-46ab-b6c7-1998441f2118" providerId="ADAL" clId="{C8EE6AFA-B6F0-6F40-B983-B51C65759FF0}" dt="2020-01-31T10:20:29.989" v="2047"/>
          <ac:picMkLst>
            <pc:docMk/>
            <pc:sldMk cId="978926338" sldId="1267"/>
            <ac:picMk id="9" creationId="{F16CEA1C-96D2-C742-B196-19775901E293}"/>
          </ac:picMkLst>
        </pc:picChg>
        <pc:picChg chg="add del">
          <ac:chgData name="Sébastien GERARD" userId="a181de71-c180-46ab-b6c7-1998441f2118" providerId="ADAL" clId="{C8EE6AFA-B6F0-6F40-B983-B51C65759FF0}" dt="2020-01-31T10:24:17.738" v="2050"/>
          <ac:picMkLst>
            <pc:docMk/>
            <pc:sldMk cId="978926338" sldId="1267"/>
            <ac:picMk id="17" creationId="{FDBF32C7-2F7F-044B-9FF7-71B491F4CC96}"/>
          </ac:picMkLst>
        </pc:picChg>
        <pc:picChg chg="add del">
          <ac:chgData name="Sébastien GERARD" userId="a181de71-c180-46ab-b6c7-1998441f2118" providerId="ADAL" clId="{C8EE6AFA-B6F0-6F40-B983-B51C65759FF0}" dt="2020-01-31T10:24:17.738" v="2050"/>
          <ac:picMkLst>
            <pc:docMk/>
            <pc:sldMk cId="978926338" sldId="1267"/>
            <ac:picMk id="19" creationId="{3C9D02F7-1BFE-EA48-828C-71201A932795}"/>
          </ac:picMkLst>
        </pc:picChg>
        <pc:picChg chg="add del">
          <ac:chgData name="Sébastien GERARD" userId="a181de71-c180-46ab-b6c7-1998441f2118" providerId="ADAL" clId="{C8EE6AFA-B6F0-6F40-B983-B51C65759FF0}" dt="2020-01-31T10:24:17.738" v="2050"/>
          <ac:picMkLst>
            <pc:docMk/>
            <pc:sldMk cId="978926338" sldId="1267"/>
            <ac:picMk id="21" creationId="{719DF693-63C3-B04C-BAC1-DB5E8A4F5B2D}"/>
          </ac:picMkLst>
        </pc:picChg>
        <pc:picChg chg="add mod">
          <ac:chgData name="Sébastien GERARD" userId="a181de71-c180-46ab-b6c7-1998441f2118" providerId="ADAL" clId="{C8EE6AFA-B6F0-6F40-B983-B51C65759FF0}" dt="2020-01-31T10:42:01.465" v="2347" actId="1076"/>
          <ac:picMkLst>
            <pc:docMk/>
            <pc:sldMk cId="978926338" sldId="1267"/>
            <ac:picMk id="23" creationId="{EEAA23E1-1E9F-6C4E-8A81-D44CA0CC305D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356138364" sldId="1268"/>
        </pc:sldMkLst>
        <pc:spChg chg="mod">
          <ac:chgData name="Sébastien GERARD" userId="a181de71-c180-46ab-b6c7-1998441f2118" providerId="ADAL" clId="{C8EE6AFA-B6F0-6F40-B983-B51C65759FF0}" dt="2020-01-31T11:04:40.555" v="2866" actId="20577"/>
          <ac:spMkLst>
            <pc:docMk/>
            <pc:sldMk cId="1356138364" sldId="1268"/>
            <ac:spMk id="2" creationId="{7947CD13-BA80-644E-AB93-344CA8F2693E}"/>
          </ac:spMkLst>
        </pc:spChg>
        <pc:spChg chg="del">
          <ac:chgData name="Sébastien GERARD" userId="a181de71-c180-46ab-b6c7-1998441f2118" providerId="ADAL" clId="{C8EE6AFA-B6F0-6F40-B983-B51C65759FF0}" dt="2020-01-31T10:24:23.159" v="2052" actId="478"/>
          <ac:spMkLst>
            <pc:docMk/>
            <pc:sldMk cId="1356138364" sldId="1268"/>
            <ac:spMk id="3" creationId="{05CC11D3-DD08-E045-91AD-E8EC96C5D028}"/>
          </ac:spMkLst>
        </pc:spChg>
        <pc:spChg chg="add del mod">
          <ac:chgData name="Sébastien GERARD" userId="a181de71-c180-46ab-b6c7-1998441f2118" providerId="ADAL" clId="{C8EE6AFA-B6F0-6F40-B983-B51C65759FF0}" dt="2020-01-31T10:35:10.747" v="2287" actId="478"/>
          <ac:spMkLst>
            <pc:docMk/>
            <pc:sldMk cId="1356138364" sldId="1268"/>
            <ac:spMk id="5" creationId="{B785E1DE-9B54-0645-AF4F-BECF764BA004}"/>
          </ac:spMkLst>
        </pc:spChg>
        <pc:spChg chg="add mod">
          <ac:chgData name="Sébastien GERARD" userId="a181de71-c180-46ab-b6c7-1998441f2118" providerId="ADAL" clId="{C8EE6AFA-B6F0-6F40-B983-B51C65759FF0}" dt="2020-01-31T10:46:07.547" v="2353" actId="767"/>
          <ac:spMkLst>
            <pc:docMk/>
            <pc:sldMk cId="1356138364" sldId="1268"/>
            <ac:spMk id="13" creationId="{64F1F058-4422-AF45-8428-8F9437DFAADB}"/>
          </ac:spMkLst>
        </pc:spChg>
        <pc:spChg chg="add del">
          <ac:chgData name="Sébastien GERARD" userId="a181de71-c180-46ab-b6c7-1998441f2118" providerId="ADAL" clId="{C8EE6AFA-B6F0-6F40-B983-B51C65759FF0}" dt="2020-01-31T10:46:10.002" v="2355"/>
          <ac:spMkLst>
            <pc:docMk/>
            <pc:sldMk cId="1356138364" sldId="1268"/>
            <ac:spMk id="14" creationId="{BE650033-6CA6-E54B-B389-C4368A9A4E38}"/>
          </ac:spMkLst>
        </pc:spChg>
        <pc:spChg chg="add mod">
          <ac:chgData name="Sébastien GERARD" userId="a181de71-c180-46ab-b6c7-1998441f2118" providerId="ADAL" clId="{C8EE6AFA-B6F0-6F40-B983-B51C65759FF0}" dt="2020-01-31T10:57:10.407" v="2576" actId="767"/>
          <ac:spMkLst>
            <pc:docMk/>
            <pc:sldMk cId="1356138364" sldId="1268"/>
            <ac:spMk id="15" creationId="{A87E1D0F-B32D-EA46-A84D-6378AAC5EAC6}"/>
          </ac:spMkLst>
        </pc:spChg>
        <pc:graphicFrameChg chg="del">
          <ac:chgData name="Sébastien GERARD" userId="a181de71-c180-46ab-b6c7-1998441f2118" providerId="ADAL" clId="{C8EE6AFA-B6F0-6F40-B983-B51C65759FF0}" dt="2020-01-31T10:24:23.159" v="2052" actId="478"/>
          <ac:graphicFrameMkLst>
            <pc:docMk/>
            <pc:sldMk cId="1356138364" sldId="1268"/>
            <ac:graphicFrameMk id="7" creationId="{0365FC99-6134-904D-987E-072FE0C60B3D}"/>
          </ac:graphicFrameMkLst>
        </pc:graphicFrameChg>
        <pc:graphicFrameChg chg="add mod modGraphic">
          <ac:chgData name="Sébastien GERARD" userId="a181de71-c180-46ab-b6c7-1998441f2118" providerId="ADAL" clId="{C8EE6AFA-B6F0-6F40-B983-B51C65759FF0}" dt="2020-01-31T10:56:47.277" v="2574" actId="20577"/>
          <ac:graphicFrameMkLst>
            <pc:docMk/>
            <pc:sldMk cId="1356138364" sldId="1268"/>
            <ac:graphicFrameMk id="9" creationId="{80C0070D-0B5B-474E-A893-FFDA8FC516A1}"/>
          </ac:graphicFrameMkLst>
        </pc:graphicFrameChg>
        <pc:picChg chg="del">
          <ac:chgData name="Sébastien GERARD" userId="a181de71-c180-46ab-b6c7-1998441f2118" providerId="ADAL" clId="{C8EE6AFA-B6F0-6F40-B983-B51C65759FF0}" dt="2020-01-31T10:24:23.159" v="2052" actId="478"/>
          <ac:picMkLst>
            <pc:docMk/>
            <pc:sldMk cId="1356138364" sldId="1268"/>
            <ac:picMk id="6" creationId="{3B84BFD8-A886-D644-BE0D-953B0BF0871C}"/>
          </ac:picMkLst>
        </pc:picChg>
        <pc:picChg chg="del">
          <ac:chgData name="Sébastien GERARD" userId="a181de71-c180-46ab-b6c7-1998441f2118" providerId="ADAL" clId="{C8EE6AFA-B6F0-6F40-B983-B51C65759FF0}" dt="2020-01-31T10:24:23.159" v="2052" actId="478"/>
          <ac:picMkLst>
            <pc:docMk/>
            <pc:sldMk cId="1356138364" sldId="1268"/>
            <ac:picMk id="8" creationId="{4799387F-B8D4-E546-8A50-B1A271B7A1EE}"/>
          </ac:picMkLst>
        </pc:picChg>
        <pc:picChg chg="add">
          <ac:chgData name="Sébastien GERARD" userId="a181de71-c180-46ab-b6c7-1998441f2118" providerId="ADAL" clId="{C8EE6AFA-B6F0-6F40-B983-B51C65759FF0}" dt="2020-01-31T10:24:24.433" v="2053"/>
          <ac:picMkLst>
            <pc:docMk/>
            <pc:sldMk cId="1356138364" sldId="1268"/>
            <ac:picMk id="10" creationId="{31E9213D-F944-6D45-9BD2-3F14411D3C92}"/>
          </ac:picMkLst>
        </pc:picChg>
        <pc:picChg chg="add mod">
          <ac:chgData name="Sébastien GERARD" userId="a181de71-c180-46ab-b6c7-1998441f2118" providerId="ADAL" clId="{C8EE6AFA-B6F0-6F40-B983-B51C65759FF0}" dt="2020-01-31T10:57:05.776" v="2575" actId="1076"/>
          <ac:picMkLst>
            <pc:docMk/>
            <pc:sldMk cId="1356138364" sldId="1268"/>
            <ac:picMk id="11" creationId="{B5F1C8CF-54BF-654C-B0DB-5BA1D62F02E8}"/>
          </ac:picMkLst>
        </pc:picChg>
        <pc:picChg chg="add">
          <ac:chgData name="Sébastien GERARD" userId="a181de71-c180-46ab-b6c7-1998441f2118" providerId="ADAL" clId="{C8EE6AFA-B6F0-6F40-B983-B51C65759FF0}" dt="2020-01-31T10:24:24.433" v="2053"/>
          <ac:picMkLst>
            <pc:docMk/>
            <pc:sldMk cId="1356138364" sldId="1268"/>
            <ac:picMk id="12" creationId="{7089D553-5D35-0046-BACD-28091B4ABF72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655432022" sldId="1269"/>
        </pc:sldMkLst>
        <pc:spChg chg="mod">
          <ac:chgData name="Sébastien GERARD" userId="a181de71-c180-46ab-b6c7-1998441f2118" providerId="ADAL" clId="{C8EE6AFA-B6F0-6F40-B983-B51C65759FF0}" dt="2020-01-31T10:28:02.294" v="2116" actId="20577"/>
          <ac:spMkLst>
            <pc:docMk/>
            <pc:sldMk cId="3655432022" sldId="1269"/>
            <ac:spMk id="2" creationId="{7947CD13-BA80-644E-AB93-344CA8F2693E}"/>
          </ac:spMkLst>
        </pc:spChg>
        <pc:spChg chg="del">
          <ac:chgData name="Sébastien GERARD" userId="a181de71-c180-46ab-b6c7-1998441f2118" providerId="ADAL" clId="{C8EE6AFA-B6F0-6F40-B983-B51C65759FF0}" dt="2020-01-31T10:26:10.449" v="2080" actId="478"/>
          <ac:spMkLst>
            <pc:docMk/>
            <pc:sldMk cId="3655432022" sldId="1269"/>
            <ac:spMk id="3" creationId="{05CC11D3-DD08-E045-91AD-E8EC96C5D028}"/>
          </ac:spMkLst>
        </pc:spChg>
        <pc:spChg chg="del">
          <ac:chgData name="Sébastien GERARD" userId="a181de71-c180-46ab-b6c7-1998441f2118" providerId="ADAL" clId="{C8EE6AFA-B6F0-6F40-B983-B51C65759FF0}" dt="2020-01-31T10:26:13.809" v="2081" actId="478"/>
          <ac:spMkLst>
            <pc:docMk/>
            <pc:sldMk cId="3655432022" sldId="1269"/>
            <ac:spMk id="4" creationId="{CFFD8C76-F7C7-7E4E-98C3-EDEDFE47204E}"/>
          </ac:spMkLst>
        </pc:spChg>
        <pc:spChg chg="del">
          <ac:chgData name="Sébastien GERARD" userId="a181de71-c180-46ab-b6c7-1998441f2118" providerId="ADAL" clId="{C8EE6AFA-B6F0-6F40-B983-B51C65759FF0}" dt="2020-01-31T10:26:13.809" v="2081" actId="478"/>
          <ac:spMkLst>
            <pc:docMk/>
            <pc:sldMk cId="3655432022" sldId="1269"/>
            <ac:spMk id="5" creationId="{64486D4B-1FCD-6E40-9211-0F2E7E0898E1}"/>
          </ac:spMkLst>
        </pc:spChg>
        <pc:spChg chg="add del mod">
          <ac:chgData name="Sébastien GERARD" userId="a181de71-c180-46ab-b6c7-1998441f2118" providerId="ADAL" clId="{C8EE6AFA-B6F0-6F40-B983-B51C65759FF0}" dt="2020-01-31T10:26:32.589" v="2082"/>
          <ac:spMkLst>
            <pc:docMk/>
            <pc:sldMk cId="3655432022" sldId="1269"/>
            <ac:spMk id="7" creationId="{14E7D950-EE17-B348-89DC-AA52C7925E1F}"/>
          </ac:spMkLst>
        </pc:spChg>
        <pc:picChg chg="add mod">
          <ac:chgData name="Sébastien GERARD" userId="a181de71-c180-46ab-b6c7-1998441f2118" providerId="ADAL" clId="{C8EE6AFA-B6F0-6F40-B983-B51C65759FF0}" dt="2020-01-31T10:33:52.341" v="2262" actId="1076"/>
          <ac:picMkLst>
            <pc:docMk/>
            <pc:sldMk cId="3655432022" sldId="1269"/>
            <ac:picMk id="8" creationId="{B135A2F2-07F2-FF47-A918-21C445675CB8}"/>
          </ac:picMkLst>
        </pc:picChg>
        <pc:picChg chg="add mod">
          <ac:chgData name="Sébastien GERARD" userId="a181de71-c180-46ab-b6c7-1998441f2118" providerId="ADAL" clId="{C8EE6AFA-B6F0-6F40-B983-B51C65759FF0}" dt="2020-01-31T10:27:27.455" v="2098" actId="1076"/>
          <ac:picMkLst>
            <pc:docMk/>
            <pc:sldMk cId="3655432022" sldId="1269"/>
            <ac:picMk id="9" creationId="{308D2C13-E042-0344-AEF5-921D054DB144}"/>
          </ac:picMkLst>
        </pc:picChg>
      </pc:sldChg>
      <pc:sldChg chg="addSp delSp modSp add or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702119143" sldId="1270"/>
        </pc:sldMkLst>
        <pc:spChg chg="mod">
          <ac:chgData name="Sébastien GERARD" userId="a181de71-c180-46ab-b6c7-1998441f2118" providerId="ADAL" clId="{C8EE6AFA-B6F0-6F40-B983-B51C65759FF0}" dt="2020-01-31T10:33:24.264" v="2255" actId="20577"/>
          <ac:spMkLst>
            <pc:docMk/>
            <pc:sldMk cId="3702119143" sldId="1270"/>
            <ac:spMk id="2" creationId="{7947CD13-BA80-644E-AB93-344CA8F2693E}"/>
          </ac:spMkLst>
        </pc:spChg>
        <pc:spChg chg="add mod">
          <ac:chgData name="Sébastien GERARD" userId="a181de71-c180-46ab-b6c7-1998441f2118" providerId="ADAL" clId="{C8EE6AFA-B6F0-6F40-B983-B51C65759FF0}" dt="2020-01-31T10:33:25.804" v="2257" actId="5793"/>
          <ac:spMkLst>
            <pc:docMk/>
            <pc:sldMk cId="3702119143" sldId="1270"/>
            <ac:spMk id="4" creationId="{B193D573-2396-7E4E-A7F7-C765C4F50647}"/>
          </ac:spMkLst>
        </pc:spChg>
        <pc:picChg chg="add mod">
          <ac:chgData name="Sébastien GERARD" userId="a181de71-c180-46ab-b6c7-1998441f2118" providerId="ADAL" clId="{C8EE6AFA-B6F0-6F40-B983-B51C65759FF0}" dt="2020-01-31T10:33:37.622" v="2261" actId="1076"/>
          <ac:picMkLst>
            <pc:docMk/>
            <pc:sldMk cId="3702119143" sldId="1270"/>
            <ac:picMk id="7" creationId="{204D1EFC-EF68-7440-B49A-69AC2F9C3B80}"/>
          </ac:picMkLst>
        </pc:picChg>
        <pc:picChg chg="del">
          <ac:chgData name="Sébastien GERARD" userId="a181de71-c180-46ab-b6c7-1998441f2118" providerId="ADAL" clId="{C8EE6AFA-B6F0-6F40-B983-B51C65759FF0}" dt="2020-01-31T10:33:24.897" v="2256" actId="478"/>
          <ac:picMkLst>
            <pc:docMk/>
            <pc:sldMk cId="3702119143" sldId="1270"/>
            <ac:picMk id="8" creationId="{B135A2F2-07F2-FF47-A918-21C445675CB8}"/>
          </ac:picMkLst>
        </pc:picChg>
        <pc:picChg chg="del">
          <ac:chgData name="Sébastien GERARD" userId="a181de71-c180-46ab-b6c7-1998441f2118" providerId="ADAL" clId="{C8EE6AFA-B6F0-6F40-B983-B51C65759FF0}" dt="2020-01-31T10:33:26.934" v="2258" actId="478"/>
          <ac:picMkLst>
            <pc:docMk/>
            <pc:sldMk cId="3702119143" sldId="1270"/>
            <ac:picMk id="9" creationId="{308D2C13-E042-0344-AEF5-921D054DB144}"/>
          </ac:picMkLst>
        </pc:picChg>
      </pc:sldChg>
      <pc:sldChg chg="addSp delSp modSp add del">
        <pc:chgData name="Sébastien GERARD" userId="a181de71-c180-46ab-b6c7-1998441f2118" providerId="ADAL" clId="{C8EE6AFA-B6F0-6F40-B983-B51C65759FF0}" dt="2020-01-31T10:53:25.249" v="2540" actId="2696"/>
        <pc:sldMkLst>
          <pc:docMk/>
          <pc:sldMk cId="910010871" sldId="1271"/>
        </pc:sldMkLst>
        <pc:spChg chg="mod">
          <ac:chgData name="Sébastien GERARD" userId="a181de71-c180-46ab-b6c7-1998441f2118" providerId="ADAL" clId="{C8EE6AFA-B6F0-6F40-B983-B51C65759FF0}" dt="2020-01-31T10:45:13.264" v="2352" actId="20577"/>
          <ac:spMkLst>
            <pc:docMk/>
            <pc:sldMk cId="910010871" sldId="1271"/>
            <ac:spMk id="2" creationId="{7947CD13-BA80-644E-AB93-344CA8F2693E}"/>
          </ac:spMkLst>
        </pc:spChg>
        <pc:graphicFrameChg chg="del modGraphic">
          <ac:chgData name="Sébastien GERARD" userId="a181de71-c180-46ab-b6c7-1998441f2118" providerId="ADAL" clId="{C8EE6AFA-B6F0-6F40-B983-B51C65759FF0}" dt="2020-01-31T10:37:46.069" v="2305" actId="478"/>
          <ac:graphicFrameMkLst>
            <pc:docMk/>
            <pc:sldMk cId="910010871" sldId="1271"/>
            <ac:graphicFrameMk id="9" creationId="{80C0070D-0B5B-474E-A893-FFDA8FC516A1}"/>
          </ac:graphicFrameMkLst>
        </pc:graphicFrameChg>
        <pc:picChg chg="add del mod">
          <ac:chgData name="Sébastien GERARD" userId="a181de71-c180-46ab-b6c7-1998441f2118" providerId="ADAL" clId="{C8EE6AFA-B6F0-6F40-B983-B51C65759FF0}" dt="2020-01-31T10:39:22.265" v="2319" actId="478"/>
          <ac:picMkLst>
            <pc:docMk/>
            <pc:sldMk cId="910010871" sldId="1271"/>
            <ac:picMk id="7" creationId="{7E500F08-171D-764D-BD1B-5040797D9D8F}"/>
          </ac:picMkLst>
        </pc:picChg>
        <pc:picChg chg="add del mod">
          <ac:chgData name="Sébastien GERARD" userId="a181de71-c180-46ab-b6c7-1998441f2118" providerId="ADAL" clId="{C8EE6AFA-B6F0-6F40-B983-B51C65759FF0}" dt="2020-01-31T10:40:51.406" v="2326" actId="478"/>
          <ac:picMkLst>
            <pc:docMk/>
            <pc:sldMk cId="910010871" sldId="1271"/>
            <ac:picMk id="8" creationId="{AA910458-A09C-C94B-BC23-DF7D54C47DD8}"/>
          </ac:picMkLst>
        </pc:picChg>
        <pc:picChg chg="del">
          <ac:chgData name="Sébastien GERARD" userId="a181de71-c180-46ab-b6c7-1998441f2118" providerId="ADAL" clId="{C8EE6AFA-B6F0-6F40-B983-B51C65759FF0}" dt="2020-01-31T10:37:47.228" v="2306" actId="478"/>
          <ac:picMkLst>
            <pc:docMk/>
            <pc:sldMk cId="910010871" sldId="1271"/>
            <ac:picMk id="10" creationId="{31E9213D-F944-6D45-9BD2-3F14411D3C92}"/>
          </ac:picMkLst>
        </pc:picChg>
        <pc:picChg chg="del">
          <ac:chgData name="Sébastien GERARD" userId="a181de71-c180-46ab-b6c7-1998441f2118" providerId="ADAL" clId="{C8EE6AFA-B6F0-6F40-B983-B51C65759FF0}" dt="2020-01-31T10:37:48.441" v="2307" actId="478"/>
          <ac:picMkLst>
            <pc:docMk/>
            <pc:sldMk cId="910010871" sldId="1271"/>
            <ac:picMk id="11" creationId="{B5F1C8CF-54BF-654C-B0DB-5BA1D62F02E8}"/>
          </ac:picMkLst>
        </pc:picChg>
        <pc:picChg chg="del">
          <ac:chgData name="Sébastien GERARD" userId="a181de71-c180-46ab-b6c7-1998441f2118" providerId="ADAL" clId="{C8EE6AFA-B6F0-6F40-B983-B51C65759FF0}" dt="2020-01-31T10:37:49.590" v="2308" actId="478"/>
          <ac:picMkLst>
            <pc:docMk/>
            <pc:sldMk cId="910010871" sldId="1271"/>
            <ac:picMk id="12" creationId="{7089D553-5D35-0046-BACD-28091B4ABF72}"/>
          </ac:picMkLst>
        </pc:picChg>
        <pc:picChg chg="add del mod">
          <ac:chgData name="Sébastien GERARD" userId="a181de71-c180-46ab-b6c7-1998441f2118" providerId="ADAL" clId="{C8EE6AFA-B6F0-6F40-B983-B51C65759FF0}" dt="2020-01-31T10:53:13.684" v="2536"/>
          <ac:picMkLst>
            <pc:docMk/>
            <pc:sldMk cId="910010871" sldId="1271"/>
            <ac:picMk id="13" creationId="{333B0D84-7117-404A-9751-060FA3F09725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4284936887" sldId="1272"/>
        </pc:sldMkLst>
        <pc:spChg chg="mod">
          <ac:chgData name="Sébastien GERARD" userId="a181de71-c180-46ab-b6c7-1998441f2118" providerId="ADAL" clId="{C8EE6AFA-B6F0-6F40-B983-B51C65759FF0}" dt="2020-01-31T11:04:52.708" v="2872" actId="20577"/>
          <ac:spMkLst>
            <pc:docMk/>
            <pc:sldMk cId="4284936887" sldId="1272"/>
            <ac:spMk id="2" creationId="{7947CD13-BA80-644E-AB93-344CA8F2693E}"/>
          </ac:spMkLst>
        </pc:spChg>
        <pc:spChg chg="add mod">
          <ac:chgData name="Sébastien GERARD" userId="a181de71-c180-46ab-b6c7-1998441f2118" providerId="ADAL" clId="{C8EE6AFA-B6F0-6F40-B983-B51C65759FF0}" dt="2020-01-31T10:52:23.653" v="2534" actId="1076"/>
          <ac:spMkLst>
            <pc:docMk/>
            <pc:sldMk cId="4284936887" sldId="1272"/>
            <ac:spMk id="3" creationId="{A29F3CFA-27C8-0D40-9C7A-37D55CA1215E}"/>
          </ac:spMkLst>
        </pc:spChg>
        <pc:spChg chg="add mod">
          <ac:chgData name="Sébastien GERARD" userId="a181de71-c180-46ab-b6c7-1998441f2118" providerId="ADAL" clId="{C8EE6AFA-B6F0-6F40-B983-B51C65759FF0}" dt="2020-01-31T10:49:59.833" v="2482" actId="1076"/>
          <ac:spMkLst>
            <pc:docMk/>
            <pc:sldMk cId="4284936887" sldId="1272"/>
            <ac:spMk id="4" creationId="{1FE3B3DE-91BB-844E-BDF4-57A334793F9F}"/>
          </ac:spMkLst>
        </pc:spChg>
        <pc:graphicFrameChg chg="add del mod modGraphic">
          <ac:chgData name="Sébastien GERARD" userId="a181de71-c180-46ab-b6c7-1998441f2118" providerId="ADAL" clId="{C8EE6AFA-B6F0-6F40-B983-B51C65759FF0}" dt="2020-01-31T10:52:19.638" v="2532" actId="478"/>
          <ac:graphicFrameMkLst>
            <pc:docMk/>
            <pc:sldMk cId="4284936887" sldId="1272"/>
            <ac:graphicFrameMk id="9" creationId="{80C0070D-0B5B-474E-A893-FFDA8FC516A1}"/>
          </ac:graphicFrameMkLst>
        </pc:graphicFrameChg>
        <pc:picChg chg="add mod">
          <ac:chgData name="Sébastien GERARD" userId="a181de71-c180-46ab-b6c7-1998441f2118" providerId="ADAL" clId="{C8EE6AFA-B6F0-6F40-B983-B51C65759FF0}" dt="2020-01-31T10:52:23.653" v="2534" actId="1076"/>
          <ac:picMkLst>
            <pc:docMk/>
            <pc:sldMk cId="4284936887" sldId="1272"/>
            <ac:picMk id="8" creationId="{C8AC0271-7C26-4248-8482-1E4D7A735B3F}"/>
          </ac:picMkLst>
        </pc:picChg>
        <pc:picChg chg="del mod">
          <ac:chgData name="Sébastien GERARD" userId="a181de71-c180-46ab-b6c7-1998441f2118" providerId="ADAL" clId="{C8EE6AFA-B6F0-6F40-B983-B51C65759FF0}" dt="2020-01-31T10:52:20.923" v="2533" actId="478"/>
          <ac:picMkLst>
            <pc:docMk/>
            <pc:sldMk cId="4284936887" sldId="1272"/>
            <ac:picMk id="10" creationId="{31E9213D-F944-6D45-9BD2-3F14411D3C92}"/>
          </ac:picMkLst>
        </pc:picChg>
        <pc:picChg chg="del">
          <ac:chgData name="Sébastien GERARD" userId="a181de71-c180-46ab-b6c7-1998441f2118" providerId="ADAL" clId="{C8EE6AFA-B6F0-6F40-B983-B51C65759FF0}" dt="2020-01-31T10:47:25.628" v="2370" actId="478"/>
          <ac:picMkLst>
            <pc:docMk/>
            <pc:sldMk cId="4284936887" sldId="1272"/>
            <ac:picMk id="11" creationId="{B5F1C8CF-54BF-654C-B0DB-5BA1D62F02E8}"/>
          </ac:picMkLst>
        </pc:picChg>
        <pc:picChg chg="del">
          <ac:chgData name="Sébastien GERARD" userId="a181de71-c180-46ab-b6c7-1998441f2118" providerId="ADAL" clId="{C8EE6AFA-B6F0-6F40-B983-B51C65759FF0}" dt="2020-01-31T10:47:28.706" v="2371" actId="478"/>
          <ac:picMkLst>
            <pc:docMk/>
            <pc:sldMk cId="4284936887" sldId="1272"/>
            <ac:picMk id="12" creationId="{7089D553-5D35-0046-BACD-28091B4ABF72}"/>
          </ac:picMkLst>
        </pc:picChg>
        <pc:picChg chg="add mod">
          <ac:chgData name="Sébastien GERARD" userId="a181de71-c180-46ab-b6c7-1998441f2118" providerId="ADAL" clId="{C8EE6AFA-B6F0-6F40-B983-B51C65759FF0}" dt="2020-01-31T10:49:17.268" v="2437" actId="1076"/>
          <ac:picMkLst>
            <pc:docMk/>
            <pc:sldMk cId="4284936887" sldId="1272"/>
            <ac:picMk id="14" creationId="{89B59799-3D42-EC45-AC36-11A5DC67F6EE}"/>
          </ac:picMkLst>
        </pc:picChg>
      </pc:sldChg>
      <pc:sldChg chg="addSp delSp modSp add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3234100717" sldId="1273"/>
        </pc:sldMkLst>
        <pc:spChg chg="mod">
          <ac:chgData name="Sébastien GERARD" userId="a181de71-c180-46ab-b6c7-1998441f2118" providerId="ADAL" clId="{C8EE6AFA-B6F0-6F40-B983-B51C65759FF0}" dt="2020-01-31T11:04:56.947" v="2875" actId="20577"/>
          <ac:spMkLst>
            <pc:docMk/>
            <pc:sldMk cId="3234100717" sldId="1273"/>
            <ac:spMk id="2" creationId="{7947CD13-BA80-644E-AB93-344CA8F2693E}"/>
          </ac:spMkLst>
        </pc:spChg>
        <pc:spChg chg="del">
          <ac:chgData name="Sébastien GERARD" userId="a181de71-c180-46ab-b6c7-1998441f2118" providerId="ADAL" clId="{C8EE6AFA-B6F0-6F40-B983-B51C65759FF0}" dt="2020-01-31T10:53:16.211" v="2537" actId="478"/>
          <ac:spMkLst>
            <pc:docMk/>
            <pc:sldMk cId="3234100717" sldId="1273"/>
            <ac:spMk id="3" creationId="{A29F3CFA-27C8-0D40-9C7A-37D55CA1215E}"/>
          </ac:spMkLst>
        </pc:spChg>
        <pc:spChg chg="del">
          <ac:chgData name="Sébastien GERARD" userId="a181de71-c180-46ab-b6c7-1998441f2118" providerId="ADAL" clId="{C8EE6AFA-B6F0-6F40-B983-B51C65759FF0}" dt="2020-01-31T10:53:18.012" v="2538" actId="478"/>
          <ac:spMkLst>
            <pc:docMk/>
            <pc:sldMk cId="3234100717" sldId="1273"/>
            <ac:spMk id="4" creationId="{1FE3B3DE-91BB-844E-BDF4-57A334793F9F}"/>
          </ac:spMkLst>
        </pc:spChg>
        <pc:picChg chg="del">
          <ac:chgData name="Sébastien GERARD" userId="a181de71-c180-46ab-b6c7-1998441f2118" providerId="ADAL" clId="{C8EE6AFA-B6F0-6F40-B983-B51C65759FF0}" dt="2020-01-31T10:53:16.211" v="2537" actId="478"/>
          <ac:picMkLst>
            <pc:docMk/>
            <pc:sldMk cId="3234100717" sldId="1273"/>
            <ac:picMk id="8" creationId="{C8AC0271-7C26-4248-8482-1E4D7A735B3F}"/>
          </ac:picMkLst>
        </pc:picChg>
        <pc:picChg chg="add">
          <ac:chgData name="Sébastien GERARD" userId="a181de71-c180-46ab-b6c7-1998441f2118" providerId="ADAL" clId="{C8EE6AFA-B6F0-6F40-B983-B51C65759FF0}" dt="2020-01-31T10:53:18.435" v="2539"/>
          <ac:picMkLst>
            <pc:docMk/>
            <pc:sldMk cId="3234100717" sldId="1273"/>
            <ac:picMk id="9" creationId="{8C7E3442-EFA7-544A-84E8-449D63848FA3}"/>
          </ac:picMkLst>
        </pc:picChg>
        <pc:picChg chg="del">
          <ac:chgData name="Sébastien GERARD" userId="a181de71-c180-46ab-b6c7-1998441f2118" providerId="ADAL" clId="{C8EE6AFA-B6F0-6F40-B983-B51C65759FF0}" dt="2020-01-31T10:53:18.012" v="2538" actId="478"/>
          <ac:picMkLst>
            <pc:docMk/>
            <pc:sldMk cId="3234100717" sldId="1273"/>
            <ac:picMk id="14" creationId="{89B59799-3D42-EC45-AC36-11A5DC67F6EE}"/>
          </ac:picMkLst>
        </pc:picChg>
      </pc:sldChg>
      <pc:sldChg chg="addSp 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2805146396" sldId="1274"/>
        </pc:sldMkLst>
        <pc:spChg chg="add">
          <ac:chgData name="Sébastien GERARD" userId="a181de71-c180-46ab-b6c7-1998441f2118" providerId="ADAL" clId="{C8EE6AFA-B6F0-6F40-B983-B51C65759FF0}" dt="2020-01-31T11:11:13.436" v="2911"/>
          <ac:spMkLst>
            <pc:docMk/>
            <pc:sldMk cId="2805146396" sldId="1274"/>
            <ac:spMk id="3" creationId="{42AA8B3E-4FEC-7E40-B3F3-FD27C00A616E}"/>
          </ac:spMkLst>
        </pc:spChg>
        <pc:spChg chg="add mod">
          <ac:chgData name="Sébastien GERARD" userId="a181de71-c180-46ab-b6c7-1998441f2118" providerId="ADAL" clId="{C8EE6AFA-B6F0-6F40-B983-B51C65759FF0}" dt="2020-01-31T11:11:50.472" v="2922" actId="20577"/>
          <ac:spMkLst>
            <pc:docMk/>
            <pc:sldMk cId="2805146396" sldId="1274"/>
            <ac:spMk id="4" creationId="{18C11BA8-CF8E-264F-A72E-918C7AAAAAAC}"/>
          </ac:spMkLst>
        </pc:spChg>
        <pc:picChg chg="add mod modCrop">
          <ac:chgData name="Sébastien GERARD" userId="a181de71-c180-46ab-b6c7-1998441f2118" providerId="ADAL" clId="{C8EE6AFA-B6F0-6F40-B983-B51C65759FF0}" dt="2020-01-31T11:11:44.921" v="2920" actId="14100"/>
          <ac:picMkLst>
            <pc:docMk/>
            <pc:sldMk cId="2805146396" sldId="1274"/>
            <ac:picMk id="2" creationId="{6D9A6293-B7E5-744B-91C0-58250F65C0C3}"/>
          </ac:picMkLst>
        </pc:picChg>
      </pc:sldChg>
      <pc:sldChg chg="modSp new modTransition">
        <pc:chgData name="Sébastien GERARD" userId="a181de71-c180-46ab-b6c7-1998441f2118" providerId="ADAL" clId="{C8EE6AFA-B6F0-6F40-B983-B51C65759FF0}" dt="2020-01-31T11:16:31.605" v="2975"/>
        <pc:sldMkLst>
          <pc:docMk/>
          <pc:sldMk cId="1054126738" sldId="1275"/>
        </pc:sldMkLst>
        <pc:spChg chg="mod">
          <ac:chgData name="Sébastien GERARD" userId="a181de71-c180-46ab-b6c7-1998441f2118" providerId="ADAL" clId="{C8EE6AFA-B6F0-6F40-B983-B51C65759FF0}" dt="2020-01-31T11:12:30.917" v="2974" actId="13926"/>
          <ac:spMkLst>
            <pc:docMk/>
            <pc:sldMk cId="1054126738" sldId="1275"/>
            <ac:spMk id="2" creationId="{6EA32940-F5C9-3C44-B6D3-A2A8538FC62E}"/>
          </ac:spMkLst>
        </pc:spChg>
      </pc:sldChg>
      <pc:sldChg chg="addSp modSp new">
        <pc:chgData name="Sébastien GERARD" userId="a181de71-c180-46ab-b6c7-1998441f2118" providerId="ADAL" clId="{C8EE6AFA-B6F0-6F40-B983-B51C65759FF0}" dt="2020-02-03T07:56:57.829" v="2995" actId="20577"/>
        <pc:sldMkLst>
          <pc:docMk/>
          <pc:sldMk cId="2575991462" sldId="1282"/>
        </pc:sldMkLst>
        <pc:spChg chg="add">
          <ac:chgData name="Sébastien GERARD" userId="a181de71-c180-46ab-b6c7-1998441f2118" providerId="ADAL" clId="{C8EE6AFA-B6F0-6F40-B983-B51C65759FF0}" dt="2020-02-03T07:56:53.364" v="2986"/>
          <ac:spMkLst>
            <pc:docMk/>
            <pc:sldMk cId="2575991462" sldId="1282"/>
            <ac:spMk id="3" creationId="{00B4548F-C411-6E42-B2FD-64BF10593A3E}"/>
          </ac:spMkLst>
        </pc:spChg>
        <pc:spChg chg="add mod">
          <ac:chgData name="Sébastien GERARD" userId="a181de71-c180-46ab-b6c7-1998441f2118" providerId="ADAL" clId="{C8EE6AFA-B6F0-6F40-B983-B51C65759FF0}" dt="2020-02-03T07:56:57.829" v="2995" actId="20577"/>
          <ac:spMkLst>
            <pc:docMk/>
            <pc:sldMk cId="2575991462" sldId="1282"/>
            <ac:spMk id="4" creationId="{BDB455BC-A5EC-C641-827F-334DFB777115}"/>
          </ac:spMkLst>
        </pc:spChg>
        <pc:picChg chg="add mod">
          <ac:chgData name="Sébastien GERARD" userId="a181de71-c180-46ab-b6c7-1998441f2118" providerId="ADAL" clId="{C8EE6AFA-B6F0-6F40-B983-B51C65759FF0}" dt="2020-02-03T07:56:41.989" v="2985"/>
          <ac:picMkLst>
            <pc:docMk/>
            <pc:sldMk cId="2575991462" sldId="1282"/>
            <ac:picMk id="2" creationId="{91862866-DB2C-334A-BBFE-FB0A809C0651}"/>
          </ac:picMkLst>
        </pc:picChg>
      </pc:sldChg>
      <pc:sldChg chg="addSp delSp modSp new">
        <pc:chgData name="Sébastien GERARD" userId="a181de71-c180-46ab-b6c7-1998441f2118" providerId="ADAL" clId="{C8EE6AFA-B6F0-6F40-B983-B51C65759FF0}" dt="2020-02-03T08:03:58.936" v="3057" actId="20577"/>
        <pc:sldMkLst>
          <pc:docMk/>
          <pc:sldMk cId="106168907" sldId="1283"/>
        </pc:sldMkLst>
        <pc:spChg chg="mod">
          <ac:chgData name="Sébastien GERARD" userId="a181de71-c180-46ab-b6c7-1998441f2118" providerId="ADAL" clId="{C8EE6AFA-B6F0-6F40-B983-B51C65759FF0}" dt="2020-02-03T08:03:58.936" v="3057" actId="20577"/>
          <ac:spMkLst>
            <pc:docMk/>
            <pc:sldMk cId="106168907" sldId="1283"/>
            <ac:spMk id="2" creationId="{425B7D4A-163C-234C-923C-510B0D085A6C}"/>
          </ac:spMkLst>
        </pc:spChg>
        <pc:spChg chg="del mod">
          <ac:chgData name="Sébastien GERARD" userId="a181de71-c180-46ab-b6c7-1998441f2118" providerId="ADAL" clId="{C8EE6AFA-B6F0-6F40-B983-B51C65759FF0}" dt="2020-02-03T08:01:12.146" v="3011" actId="478"/>
          <ac:spMkLst>
            <pc:docMk/>
            <pc:sldMk cId="106168907" sldId="1283"/>
            <ac:spMk id="3" creationId="{1B865B85-A68F-DF45-A90D-3C81B8016010}"/>
          </ac:spMkLst>
        </pc:spChg>
        <pc:spChg chg="add mod">
          <ac:chgData name="Sébastien GERARD" userId="a181de71-c180-46ab-b6c7-1998441f2118" providerId="ADAL" clId="{C8EE6AFA-B6F0-6F40-B983-B51C65759FF0}" dt="2020-02-03T08:03:46.730" v="3035" actId="164"/>
          <ac:spMkLst>
            <pc:docMk/>
            <pc:sldMk cId="106168907" sldId="1283"/>
            <ac:spMk id="6" creationId="{670E4972-921E-5345-91A3-C6C17545D7C2}"/>
          </ac:spMkLst>
        </pc:spChg>
        <pc:spChg chg="add mod">
          <ac:chgData name="Sébastien GERARD" userId="a181de71-c180-46ab-b6c7-1998441f2118" providerId="ADAL" clId="{C8EE6AFA-B6F0-6F40-B983-B51C65759FF0}" dt="2020-02-03T08:03:36.373" v="3033" actId="767"/>
          <ac:spMkLst>
            <pc:docMk/>
            <pc:sldMk cId="106168907" sldId="1283"/>
            <ac:spMk id="8" creationId="{9E23F8ED-7073-7045-B0A3-8BEE3C34E7D0}"/>
          </ac:spMkLst>
        </pc:spChg>
        <pc:grpChg chg="add mod">
          <ac:chgData name="Sébastien GERARD" userId="a181de71-c180-46ab-b6c7-1998441f2118" providerId="ADAL" clId="{C8EE6AFA-B6F0-6F40-B983-B51C65759FF0}" dt="2020-02-03T08:03:52.866" v="3038" actId="1076"/>
          <ac:grpSpMkLst>
            <pc:docMk/>
            <pc:sldMk cId="106168907" sldId="1283"/>
            <ac:grpSpMk id="9" creationId="{4F0C9C8C-ABAA-CF40-AE5D-104BA0DA8770}"/>
          </ac:grpSpMkLst>
        </pc:grpChg>
        <pc:picChg chg="add mod">
          <ac:chgData name="Sébastien GERARD" userId="a181de71-c180-46ab-b6c7-1998441f2118" providerId="ADAL" clId="{C8EE6AFA-B6F0-6F40-B983-B51C65759FF0}" dt="2020-02-03T08:01:49.166" v="3020" actId="1076"/>
          <ac:picMkLst>
            <pc:docMk/>
            <pc:sldMk cId="106168907" sldId="1283"/>
            <ac:picMk id="4" creationId="{8A22F8C1-4EA1-1C45-834F-F93000110770}"/>
          </ac:picMkLst>
        </pc:picChg>
        <pc:picChg chg="add mod modCrop">
          <ac:chgData name="Sébastien GERARD" userId="a181de71-c180-46ab-b6c7-1998441f2118" providerId="ADAL" clId="{C8EE6AFA-B6F0-6F40-B983-B51C65759FF0}" dt="2020-02-03T08:03:46.730" v="3035" actId="164"/>
          <ac:picMkLst>
            <pc:docMk/>
            <pc:sldMk cId="106168907" sldId="1283"/>
            <ac:picMk id="5" creationId="{6EA29E85-2AEB-9A4F-B094-6DED5ADF9825}"/>
          </ac:picMkLst>
        </pc:picChg>
        <pc:picChg chg="add mod modCrop">
          <ac:chgData name="Sébastien GERARD" userId="a181de71-c180-46ab-b6c7-1998441f2118" providerId="ADAL" clId="{C8EE6AFA-B6F0-6F40-B983-B51C65759FF0}" dt="2020-02-03T08:03:46.730" v="3035" actId="164"/>
          <ac:picMkLst>
            <pc:docMk/>
            <pc:sldMk cId="106168907" sldId="1283"/>
            <ac:picMk id="7" creationId="{FBEE22B2-6002-4E4F-9B9B-E939096F036D}"/>
          </ac:picMkLst>
        </pc:picChg>
      </pc:sldChg>
      <pc:sldMasterChg chg="delSldLayout">
        <pc:chgData name="Sébastien GERARD" userId="a181de71-c180-46ab-b6c7-1998441f2118" providerId="ADAL" clId="{C8EE6AFA-B6F0-6F40-B983-B51C65759FF0}" dt="2020-01-31T08:21:38.313" v="234" actId="2696"/>
        <pc:sldMasterMkLst>
          <pc:docMk/>
          <pc:sldMasterMk cId="1348504286" sldId="2147483721"/>
        </pc:sldMasterMkLst>
        <pc:sldLayoutChg chg="del">
          <pc:chgData name="Sébastien GERARD" userId="a181de71-c180-46ab-b6c7-1998441f2118" providerId="ADAL" clId="{C8EE6AFA-B6F0-6F40-B983-B51C65759FF0}" dt="2020-01-31T08:21:38.313" v="234" actId="2696"/>
          <pc:sldLayoutMkLst>
            <pc:docMk/>
            <pc:sldMasterMk cId="1348504286" sldId="2147483721"/>
            <pc:sldLayoutMk cId="2559297956" sldId="2147483707"/>
          </pc:sldLayoutMkLst>
        </pc:sldLayoutChg>
      </pc:sldMasterChg>
    </pc:docChg>
  </pc:docChgLst>
  <pc:docChgLst>
    <pc:chgData name="Frédéric Calbert" userId="S::fcalbert@adflux.net::14376708-ce72-4e4f-a66c-876add25c4c4" providerId="AD" clId="Web-{67F2DB90-6904-4853-B27C-1F9A111951DA}"/>
    <pc:docChg chg="addSld modSld sldOrd modSection">
      <pc:chgData name="Frédéric Calbert" userId="S::fcalbert@adflux.net::14376708-ce72-4e4f-a66c-876add25c4c4" providerId="AD" clId="Web-{67F2DB90-6904-4853-B27C-1F9A111951DA}" dt="2020-01-31T11:27:43.842" v="333" actId="1076"/>
      <pc:docMkLst>
        <pc:docMk/>
      </pc:docMkLst>
      <pc:sldChg chg="addSp delSp modSp">
        <pc:chgData name="Frédéric Calbert" userId="S::fcalbert@adflux.net::14376708-ce72-4e4f-a66c-876add25c4c4" providerId="AD" clId="Web-{67F2DB90-6904-4853-B27C-1F9A111951DA}" dt="2020-01-31T11:23:07.232" v="247" actId="20577"/>
        <pc:sldMkLst>
          <pc:docMk/>
          <pc:sldMk cId="1054126738" sldId="1275"/>
        </pc:sldMkLst>
        <pc:spChg chg="mod">
          <ac:chgData name="Frédéric Calbert" userId="S::fcalbert@adflux.net::14376708-ce72-4e4f-a66c-876add25c4c4" providerId="AD" clId="Web-{67F2DB90-6904-4853-B27C-1F9A111951DA}" dt="2020-01-31T11:17:39.576" v="20" actId="20577"/>
          <ac:spMkLst>
            <pc:docMk/>
            <pc:sldMk cId="1054126738" sldId="1275"/>
            <ac:spMk id="2" creationId="{6EA32940-F5C9-3C44-B6D3-A2A8538FC62E}"/>
          </ac:spMkLst>
        </pc:spChg>
        <pc:spChg chg="add del mod">
          <ac:chgData name="Frédéric Calbert" userId="S::fcalbert@adflux.net::14376708-ce72-4e4f-a66c-876add25c4c4" providerId="AD" clId="Web-{67F2DB90-6904-4853-B27C-1F9A111951DA}" dt="2020-01-31T11:23:07.232" v="247" actId="20577"/>
          <ac:spMkLst>
            <pc:docMk/>
            <pc:sldMk cId="1054126738" sldId="1275"/>
            <ac:spMk id="3" creationId="{F30F4050-2E93-094D-BAF7-BDCEF0A0F9E0}"/>
          </ac:spMkLst>
        </pc:spChg>
        <pc:spChg chg="add mod">
          <ac:chgData name="Frédéric Calbert" userId="S::fcalbert@adflux.net::14376708-ce72-4e4f-a66c-876add25c4c4" providerId="AD" clId="Web-{67F2DB90-6904-4853-B27C-1F9A111951DA}" dt="2020-01-31T11:19:55.623" v="80" actId="1076"/>
          <ac:spMkLst>
            <pc:docMk/>
            <pc:sldMk cId="1054126738" sldId="1275"/>
            <ac:spMk id="9" creationId="{F51008E9-516F-4C24-A64E-BF38014926B8}"/>
          </ac:spMkLst>
        </pc:spChg>
        <pc:spChg chg="add del">
          <ac:chgData name="Frédéric Calbert" userId="S::fcalbert@adflux.net::14376708-ce72-4e4f-a66c-876add25c4c4" providerId="AD" clId="Web-{67F2DB90-6904-4853-B27C-1F9A111951DA}" dt="2020-01-31T11:19:34.404" v="66"/>
          <ac:spMkLst>
            <pc:docMk/>
            <pc:sldMk cId="1054126738" sldId="1275"/>
            <ac:spMk id="11" creationId="{3AE1D1B7-3FCB-46AA-B6E5-7AE0AE821333}"/>
          </ac:spMkLst>
        </pc:spChg>
        <pc:picChg chg="add del mod">
          <ac:chgData name="Frédéric Calbert" userId="S::fcalbert@adflux.net::14376708-ce72-4e4f-a66c-876add25c4c4" providerId="AD" clId="Web-{67F2DB90-6904-4853-B27C-1F9A111951DA}" dt="2020-01-31T11:17:25.279" v="16"/>
          <ac:picMkLst>
            <pc:docMk/>
            <pc:sldMk cId="1054126738" sldId="1275"/>
            <ac:picMk id="4" creationId="{5EF363DF-A740-41DF-A4AC-5AF8BA9C1782}"/>
          </ac:picMkLst>
        </pc:picChg>
        <pc:picChg chg="add del mod">
          <ac:chgData name="Frédéric Calbert" userId="S::fcalbert@adflux.net::14376708-ce72-4e4f-a66c-876add25c4c4" providerId="AD" clId="Web-{67F2DB90-6904-4853-B27C-1F9A111951DA}" dt="2020-01-31T11:17:20.107" v="11"/>
          <ac:picMkLst>
            <pc:docMk/>
            <pc:sldMk cId="1054126738" sldId="1275"/>
            <ac:picMk id="6" creationId="{99D2B3CB-E64C-42CE-B513-764EC33A96AB}"/>
          </ac:picMkLst>
        </pc:picChg>
      </pc:sldChg>
      <pc:sldChg chg="modSp add replId">
        <pc:chgData name="Frédéric Calbert" userId="S::fcalbert@adflux.net::14376708-ce72-4e4f-a66c-876add25c4c4" providerId="AD" clId="Web-{67F2DB90-6904-4853-B27C-1F9A111951DA}" dt="2020-01-31T11:24:29.982" v="322" actId="20577"/>
        <pc:sldMkLst>
          <pc:docMk/>
          <pc:sldMk cId="3982650538" sldId="1276"/>
        </pc:sldMkLst>
        <pc:spChg chg="mod">
          <ac:chgData name="Frédéric Calbert" userId="S::fcalbert@adflux.net::14376708-ce72-4e4f-a66c-876add25c4c4" providerId="AD" clId="Web-{67F2DB90-6904-4853-B27C-1F9A111951DA}" dt="2020-01-31T11:24:29.982" v="322" actId="20577"/>
          <ac:spMkLst>
            <pc:docMk/>
            <pc:sldMk cId="3982650538" sldId="1276"/>
            <ac:spMk id="3" creationId="{F30F4050-2E93-094D-BAF7-BDCEF0A0F9E0}"/>
          </ac:spMkLst>
        </pc:spChg>
        <pc:spChg chg="mod">
          <ac:chgData name="Frédéric Calbert" userId="S::fcalbert@adflux.net::14376708-ce72-4e4f-a66c-876add25c4c4" providerId="AD" clId="Web-{67F2DB90-6904-4853-B27C-1F9A111951DA}" dt="2020-01-31T11:21:45.451" v="203" actId="14100"/>
          <ac:spMkLst>
            <pc:docMk/>
            <pc:sldMk cId="3982650538" sldId="1276"/>
            <ac:spMk id="9" creationId="{F51008E9-516F-4C24-A64E-BF38014926B8}"/>
          </ac:spMkLst>
        </pc:spChg>
      </pc:sldChg>
      <pc:sldChg chg="addSp delSp modSp add replId">
        <pc:chgData name="Frédéric Calbert" userId="S::fcalbert@adflux.net::14376708-ce72-4e4f-a66c-876add25c4c4" providerId="AD" clId="Web-{67F2DB90-6904-4853-B27C-1F9A111951DA}" dt="2020-01-31T11:26:28.576" v="325"/>
        <pc:sldMkLst>
          <pc:docMk/>
          <pc:sldMk cId="1471655217" sldId="1277"/>
        </pc:sldMkLst>
        <pc:spChg chg="del">
          <ac:chgData name="Frédéric Calbert" userId="S::fcalbert@adflux.net::14376708-ce72-4e4f-a66c-876add25c4c4" providerId="AD" clId="Web-{67F2DB90-6904-4853-B27C-1F9A111951DA}" dt="2020-01-31T11:22:18.717" v="208"/>
          <ac:spMkLst>
            <pc:docMk/>
            <pc:sldMk cId="1471655217" sldId="1277"/>
            <ac:spMk id="3" creationId="{F30F4050-2E93-094D-BAF7-BDCEF0A0F9E0}"/>
          </ac:spMkLst>
        </pc:spChg>
        <pc:spChg chg="add del mod">
          <ac:chgData name="Frédéric Calbert" userId="S::fcalbert@adflux.net::14376708-ce72-4e4f-a66c-876add25c4c4" providerId="AD" clId="Web-{67F2DB90-6904-4853-B27C-1F9A111951DA}" dt="2020-01-31T11:22:23.420" v="210"/>
          <ac:spMkLst>
            <pc:docMk/>
            <pc:sldMk cId="1471655217" sldId="1277"/>
            <ac:spMk id="5" creationId="{13F170D6-6A05-43B5-A1EA-12A6B35876BE}"/>
          </ac:spMkLst>
        </pc:spChg>
        <pc:spChg chg="mod">
          <ac:chgData name="Frédéric Calbert" userId="S::fcalbert@adflux.net::14376708-ce72-4e4f-a66c-876add25c4c4" providerId="AD" clId="Web-{67F2DB90-6904-4853-B27C-1F9A111951DA}" dt="2020-01-31T11:22:50.748" v="244"/>
          <ac:spMkLst>
            <pc:docMk/>
            <pc:sldMk cId="1471655217" sldId="1277"/>
            <ac:spMk id="9" creationId="{F51008E9-516F-4C24-A64E-BF38014926B8}"/>
          </ac:spMkLst>
        </pc:spChg>
        <pc:picChg chg="add del mod">
          <ac:chgData name="Frédéric Calbert" userId="S::fcalbert@adflux.net::14376708-ce72-4e4f-a66c-876add25c4c4" providerId="AD" clId="Web-{67F2DB90-6904-4853-B27C-1F9A111951DA}" dt="2020-01-31T11:26:28.576" v="325"/>
          <ac:picMkLst>
            <pc:docMk/>
            <pc:sldMk cId="1471655217" sldId="1277"/>
            <ac:picMk id="6" creationId="{1F3B5985-D433-4141-A4FA-2B180F5113DA}"/>
          </ac:picMkLst>
        </pc:picChg>
      </pc:sldChg>
      <pc:sldChg chg="addSp delSp modSp new ord">
        <pc:chgData name="Frédéric Calbert" userId="S::fcalbert@adflux.net::14376708-ce72-4e4f-a66c-876add25c4c4" providerId="AD" clId="Web-{67F2DB90-6904-4853-B27C-1F9A111951DA}" dt="2020-01-31T11:27:43.842" v="333" actId="1076"/>
        <pc:sldMkLst>
          <pc:docMk/>
          <pc:sldMk cId="169286580" sldId="1278"/>
        </pc:sldMkLst>
        <pc:spChg chg="del">
          <ac:chgData name="Frédéric Calbert" userId="S::fcalbert@adflux.net::14376708-ce72-4e4f-a66c-876add25c4c4" providerId="AD" clId="Web-{67F2DB90-6904-4853-B27C-1F9A111951DA}" dt="2020-01-31T11:27:04.092" v="328"/>
          <ac:spMkLst>
            <pc:docMk/>
            <pc:sldMk cId="169286580" sldId="1278"/>
            <ac:spMk id="2" creationId="{56D0AA71-2BF8-423D-9539-6E8FFA463B98}"/>
          </ac:spMkLst>
        </pc:spChg>
        <pc:picChg chg="add mod">
          <ac:chgData name="Frédéric Calbert" userId="S::fcalbert@adflux.net::14376708-ce72-4e4f-a66c-876add25c4c4" providerId="AD" clId="Web-{67F2DB90-6904-4853-B27C-1F9A111951DA}" dt="2020-01-31T11:27:43.842" v="333" actId="1076"/>
          <ac:picMkLst>
            <pc:docMk/>
            <pc:sldMk cId="169286580" sldId="1278"/>
            <ac:picMk id="3" creationId="{36BA81DE-7B4A-45B2-BB93-5A9AD48723ED}"/>
          </ac:picMkLst>
        </pc:picChg>
      </pc:sldChg>
    </pc:docChg>
  </pc:docChgLst>
  <pc:docChgLst>
    <pc:chgData name="Sébastien GERARD" userId="a181de71-c180-46ab-b6c7-1998441f2118" providerId="ADAL" clId="{D8E2D100-76D8-ED45-A068-127477E45F8A}"/>
    <pc:docChg chg="modSld">
      <pc:chgData name="Sébastien GERARD" userId="a181de71-c180-46ab-b6c7-1998441f2118" providerId="ADAL" clId="{D8E2D100-76D8-ED45-A068-127477E45F8A}" dt="2020-01-28T09:10:18.615" v="17" actId="20577"/>
      <pc:docMkLst>
        <pc:docMk/>
      </pc:docMkLst>
      <pc:sldChg chg="modSp">
        <pc:chgData name="Sébastien GERARD" userId="a181de71-c180-46ab-b6c7-1998441f2118" providerId="ADAL" clId="{D8E2D100-76D8-ED45-A068-127477E45F8A}" dt="2020-01-28T09:08:29.671" v="15" actId="20577"/>
        <pc:sldMkLst>
          <pc:docMk/>
          <pc:sldMk cId="3874202776" sldId="271"/>
        </pc:sldMkLst>
        <pc:spChg chg="mod">
          <ac:chgData name="Sébastien GERARD" userId="a181de71-c180-46ab-b6c7-1998441f2118" providerId="ADAL" clId="{D8E2D100-76D8-ED45-A068-127477E45F8A}" dt="2020-01-28T09:08:29.671" v="15" actId="20577"/>
          <ac:spMkLst>
            <pc:docMk/>
            <pc:sldMk cId="3874202776" sldId="271"/>
            <ac:spMk id="3" creationId="{AC001976-C495-4211-9C67-AF04D391063F}"/>
          </ac:spMkLst>
        </pc:spChg>
      </pc:sldChg>
      <pc:sldChg chg="modSp">
        <pc:chgData name="Sébastien GERARD" userId="a181de71-c180-46ab-b6c7-1998441f2118" providerId="ADAL" clId="{D8E2D100-76D8-ED45-A068-127477E45F8A}" dt="2020-01-28T09:10:18.615" v="17" actId="20577"/>
        <pc:sldMkLst>
          <pc:docMk/>
          <pc:sldMk cId="788350264" sldId="283"/>
        </pc:sldMkLst>
        <pc:spChg chg="mod">
          <ac:chgData name="Sébastien GERARD" userId="a181de71-c180-46ab-b6c7-1998441f2118" providerId="ADAL" clId="{D8E2D100-76D8-ED45-A068-127477E45F8A}" dt="2020-01-28T09:10:18.615" v="17" actId="20577"/>
          <ac:spMkLst>
            <pc:docMk/>
            <pc:sldMk cId="788350264" sldId="283"/>
            <ac:spMk id="73" creationId="{631282AD-0FF0-234E-8A9C-81EB20FB0AB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CCBD83-6832-45BE-A014-A2DE70E1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457FC-CC01-40BD-9689-377D68F73E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6502-ADB0-4D62-BB24-89FEAE0A1FFA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58C2-FD79-45C7-8999-90C02699BC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55D60-775A-454E-A0C3-E29E8488E4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E3941-BE3F-4651-8482-A035AF66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84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FC20E-DAA6-4447-83C2-B211CCFF7A36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9F6F-D654-4A6C-BB6C-6489A6DA7A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48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9F6F-D654-4A6C-BB6C-6489A6DA7A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340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hr-HR" dirty="0"/>
              <a:t>…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Learned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lot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steel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making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12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hr-HR" sz="12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c5f87f4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c5f87f4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us more productive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the way workers execute their preparation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g2fc5f87f4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pple Color Emoji" pitchFamily="2" charset="0"/>
              <a:buChar char="👷🏼‍♀️"/>
            </a:pP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 the work with coffee but soon enough it turns into a reading excercise</a:t>
            </a:r>
            <a:endParaRPr lang="hr-H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pple Color Emoji" pitchFamily="2" charset="0"/>
              <a:buChar char="👷🏼‍♀️"/>
            </a:pP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documents?</a:t>
            </a:r>
            <a:endParaRPr lang="hr-H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pple Color Emoji" pitchFamily="2" charset="0"/>
              <a:buChar char="👷🏼‍♀️"/>
            </a:pP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find what I really need in seconds (topic)?</a:t>
            </a:r>
            <a:endParaRPr lang="hr-H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pple Color Emoji" pitchFamily="2" charset="0"/>
              <a:buChar char="👷🏼‍♀️"/>
            </a:pPr>
            <a:r>
              <a:rPr lang="hr-HR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/>
                <a:cs typeface="Calibri"/>
                <a:sym typeface="Calibri"/>
              </a:rPr>
              <a:t>What/where are related documents?</a:t>
            </a:r>
          </a:p>
          <a:p>
            <a:pPr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pple Color Emoji" pitchFamily="2" charset="0"/>
              <a:buChar char="👷🏼‍♀️"/>
            </a:pP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 to work 5 minutes after I finish my coffee (not 1h)</a:t>
            </a:r>
            <a:endParaRPr lang="hr-H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89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57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02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41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80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58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linkedin.com/company/business-&amp;-decision-belgium/" TargetMode="External"/><Relationship Id="rId18" Type="http://schemas.openxmlformats.org/officeDocument/2006/relationships/hyperlink" Target="https://pixabay.com/en/earth-globe-icon-planet-space-1681722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twitter.com/BDBELGIUM" TargetMode="External"/><Relationship Id="rId12" Type="http://schemas.openxmlformats.org/officeDocument/2006/relationships/hyperlink" Target="http://bayanbox.ir/info/2657560123086027227/preview-2016-instagram-logo" TargetMode="External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www.businessdecision.be/" TargetMode="External"/><Relationship Id="rId20" Type="http://schemas.openxmlformats.org/officeDocument/2006/relationships/image" Target="../media/image13.tif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commons.wikimedia.org/wiki/File:Facebook_icon.jpg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7.jpeg"/><Relationship Id="rId15" Type="http://schemas.openxmlformats.org/officeDocument/2006/relationships/hyperlink" Target="http://commons.wikimedia.org/wiki/File:Linkedin_Shiny_Icon.svg" TargetMode="External"/><Relationship Id="rId10" Type="http://schemas.openxmlformats.org/officeDocument/2006/relationships/hyperlink" Target="https://www.instagram.com/businessdecisionbelgium/" TargetMode="External"/><Relationship Id="rId19" Type="http://schemas.openxmlformats.org/officeDocument/2006/relationships/image" Target="../media/image12.png"/><Relationship Id="rId4" Type="http://schemas.openxmlformats.org/officeDocument/2006/relationships/hyperlink" Target="https://www.facebook.com/businessdecisionbelgium" TargetMode="External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23935" y="5958766"/>
            <a:ext cx="5649816" cy="645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2968" y="452967"/>
            <a:ext cx="7776633" cy="4614333"/>
          </a:xfrm>
        </p:spPr>
        <p:txBody>
          <a:bodyPr/>
          <a:lstStyle>
            <a:lvl1pPr>
              <a:lnSpc>
                <a:spcPct val="85000"/>
              </a:lnSpc>
              <a:spcAft>
                <a:spcPts val="4267"/>
              </a:spcAft>
              <a:defRPr sz="7333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32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678334" y="452967"/>
            <a:ext cx="3069167" cy="4614333"/>
          </a:xfrm>
        </p:spPr>
        <p:txBody>
          <a:bodyPr tIns="109728"/>
          <a:lstStyle>
            <a:lvl1pPr>
              <a:spcAft>
                <a:spcPts val="3200"/>
              </a:spcAft>
              <a:defRPr>
                <a:latin typeface="Helvetica 75 Bold" panose="020B0804020202020204" pitchFamily="34" charset="0"/>
              </a:defRPr>
            </a:lvl1pPr>
            <a:lvl2pPr>
              <a:spcAft>
                <a:spcPts val="32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2967" y="5507566"/>
            <a:ext cx="902404" cy="902404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222131"/>
      </p:ext>
    </p:extLst>
  </p:cSld>
  <p:clrMapOvr>
    <a:masterClrMapping/>
  </p:clrMapOvr>
  <p:transition spd="med"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"/>
            <a:ext cx="12191999" cy="6858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73DEAEF-7D63-472F-AF3D-D8527271EA3C}"/>
              </a:ext>
            </a:extLst>
          </p:cNvPr>
          <p:cNvGrpSpPr/>
          <p:nvPr userDrawn="1"/>
        </p:nvGrpSpPr>
        <p:grpSpPr>
          <a:xfrm>
            <a:off x="-1" y="5162817"/>
            <a:ext cx="12191999" cy="1705372"/>
            <a:chOff x="0" y="5350748"/>
            <a:chExt cx="12191999" cy="170537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64DD06-BC4D-4CAE-A6FF-2523A3209D57}"/>
                </a:ext>
              </a:extLst>
            </p:cNvPr>
            <p:cNvGrpSpPr/>
            <p:nvPr/>
          </p:nvGrpSpPr>
          <p:grpSpPr>
            <a:xfrm>
              <a:off x="0" y="5350748"/>
              <a:ext cx="12191999" cy="663775"/>
              <a:chOff x="-182880" y="3743764"/>
              <a:chExt cx="12572832" cy="2270760"/>
            </a:xfrm>
          </p:grpSpPr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F77AD4EC-9652-433A-A4C5-E7F8ABF0CD80}"/>
                  </a:ext>
                </a:extLst>
              </p:cNvPr>
              <p:cNvSpPr/>
              <p:nvPr/>
            </p:nvSpPr>
            <p:spPr>
              <a:xfrm>
                <a:off x="-182880" y="3743764"/>
                <a:ext cx="6294120" cy="2270760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sz="4800" b="1" cap="all" err="1">
                  <a:solidFill>
                    <a:srgbClr val="FFFFFF"/>
                  </a:solidFill>
                  <a:latin typeface="Avenir Book"/>
                  <a:ea typeface="Avenir Heavy" charset="0"/>
                  <a:cs typeface="Avenir Heavy" charset="0"/>
                  <a:sym typeface="Avenir Book"/>
                </a:endParaRPr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2F536F29-F792-4FCD-8A7D-F4DD2D4B47E3}"/>
                  </a:ext>
                </a:extLst>
              </p:cNvPr>
              <p:cNvSpPr/>
              <p:nvPr/>
            </p:nvSpPr>
            <p:spPr>
              <a:xfrm>
                <a:off x="6095832" y="3743764"/>
                <a:ext cx="6294120" cy="227076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sz="4800" b="1" cap="all" err="1">
                  <a:solidFill>
                    <a:srgbClr val="FFFFFF"/>
                  </a:solidFill>
                  <a:latin typeface="Avenir Book"/>
                  <a:ea typeface="Avenir Heavy" charset="0"/>
                  <a:cs typeface="Avenir Heavy" charset="0"/>
                  <a:sym typeface="Avenir Book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D801C6-88AB-4B66-AC0E-329338A878BC}"/>
                </a:ext>
              </a:extLst>
            </p:cNvPr>
            <p:cNvSpPr/>
            <p:nvPr/>
          </p:nvSpPr>
          <p:spPr>
            <a:xfrm>
              <a:off x="0" y="6014523"/>
              <a:ext cx="12191999" cy="10415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4800" b="1" cap="all" err="1">
                <a:solidFill>
                  <a:srgbClr val="FFFFFF"/>
                </a:solidFill>
                <a:latin typeface="Avenir Book"/>
                <a:ea typeface="Avenir Heavy" charset="0"/>
                <a:cs typeface="Avenir Heavy" charset="0"/>
                <a:sym typeface="Avenir Book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2E70013-D53B-4BEC-8E17-20564D0F49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1" y="441216"/>
            <a:ext cx="3590119" cy="1278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4BB72-6BAD-48EF-B8FE-4813A21D0CFF}"/>
              </a:ext>
            </a:extLst>
          </p:cNvPr>
          <p:cNvSpPr txBox="1"/>
          <p:nvPr userDrawn="1"/>
        </p:nvSpPr>
        <p:spPr>
          <a:xfrm>
            <a:off x="2685327" y="2349661"/>
            <a:ext cx="6829063" cy="10764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/>
            <a:endParaRPr lang="en-US" sz="2400">
              <a:solidFill>
                <a:schemeClr val="bg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C7414F6-026A-48D8-9A52-2DE460CD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0316" y="2300818"/>
            <a:ext cx="6238408" cy="1060577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algn="ctr"/>
            <a:r>
              <a:rPr lang="fr-BE" sz="4800" b="0" cap="none" err="1"/>
              <a:t>Title</a:t>
            </a:r>
            <a:r>
              <a:rPr lang="fr-BE" sz="4800" b="0" cap="none"/>
              <a:t> </a:t>
            </a:r>
            <a:r>
              <a:rPr lang="fr-BE" sz="4800" b="0" cap="none" err="1"/>
              <a:t>here</a:t>
            </a:r>
            <a:r>
              <a:rPr lang="fr-BE" sz="4800" b="0" cap="none"/>
              <a:t>….</a:t>
            </a:r>
            <a:endParaRPr lang="en-US" sz="4800" b="0" cap="non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F01145-B077-4E1A-A755-3E7C9BB36BD7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45" y="5651847"/>
            <a:ext cx="2124710" cy="984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013EB9-9976-49E1-81EA-C3E142E768E7}"/>
              </a:ext>
            </a:extLst>
          </p:cNvPr>
          <p:cNvPicPr/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11871" r="-2465" b="14754"/>
          <a:stretch/>
        </p:blipFill>
        <p:spPr>
          <a:xfrm>
            <a:off x="270584" y="5424855"/>
            <a:ext cx="1857154" cy="121187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1289A-08AC-4ECD-AF52-1D2343B7166B}"/>
              </a:ext>
            </a:extLst>
          </p:cNvPr>
          <p:cNvSpPr/>
          <p:nvPr userDrawn="1"/>
        </p:nvSpPr>
        <p:spPr>
          <a:xfrm>
            <a:off x="137763" y="0"/>
            <a:ext cx="949418" cy="68580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CFC54C36-E194-4CB4-884A-F70CD06C4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3"/>
          <a:stretch/>
        </p:blipFill>
        <p:spPr>
          <a:xfrm>
            <a:off x="0" y="0"/>
            <a:ext cx="94941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36532" y="395654"/>
            <a:ext cx="9217268" cy="5781309"/>
          </a:xfrm>
        </p:spPr>
        <p:txBody>
          <a:bodyPr anchor="ctr"/>
          <a:lstStyle>
            <a:lvl1pPr marL="514350" indent="-514350" algn="l">
              <a:spcBef>
                <a:spcPts val="1800"/>
              </a:spcBef>
              <a:buClr>
                <a:schemeClr val="accent1"/>
              </a:buClr>
              <a:buFont typeface="+mj-lt"/>
              <a:buAutoNum type="arabicPeriod"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Subject</a:t>
            </a:r>
          </a:p>
          <a:p>
            <a:pPr lvl="0"/>
            <a:r>
              <a:rPr lang="en-US"/>
              <a:t>Subject</a:t>
            </a:r>
          </a:p>
          <a:p>
            <a:pPr lvl="0"/>
            <a:r>
              <a:rPr lang="en-US"/>
              <a:t>Subject</a:t>
            </a:r>
          </a:p>
          <a:p>
            <a:pPr lvl="0"/>
            <a:r>
              <a:rPr lang="fr-BE"/>
              <a:t>S</a:t>
            </a:r>
            <a:r>
              <a:rPr lang="en-US" err="1"/>
              <a:t>ubject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BF240-EECD-4153-9E8A-2B55176A90F6}"/>
              </a:ext>
            </a:extLst>
          </p:cNvPr>
          <p:cNvSpPr/>
          <p:nvPr userDrawn="1"/>
        </p:nvSpPr>
        <p:spPr>
          <a:xfrm>
            <a:off x="-158578" y="-96300"/>
            <a:ext cx="1107996" cy="6858000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6000" b="1" cap="all">
                <a:solidFill>
                  <a:schemeClr val="bg1"/>
                </a:solidFill>
                <a:latin typeface="Avenir Book"/>
                <a:ea typeface="Avenir Heavy" charset="0"/>
                <a:cs typeface="Avenir Heavy" charset="0"/>
                <a:sym typeface="Avenir Book"/>
              </a:rPr>
              <a:t>Agenda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223CBC-4ADE-4CDB-B750-5D738AA81044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11AD3D-D93F-409D-926D-7F01D3AB97A8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977C53-3633-4997-91C5-17C775336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392998-07F1-4E25-ABE7-DC9150E92B4D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0075B8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rgbClr val="0075B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DEB1EE9-5478-41C7-92E1-0D0191B5BD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6906" y="4228889"/>
            <a:ext cx="7400802" cy="1204424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343387-B767-4FA4-BF44-F71D3B1FBC3B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B688C-AA7F-407F-9B49-7864CB47E1CB}"/>
              </a:ext>
            </a:extLst>
          </p:cNvPr>
          <p:cNvSpPr txBox="1"/>
          <p:nvPr userDrawn="1"/>
        </p:nvSpPr>
        <p:spPr>
          <a:xfrm>
            <a:off x="12156917" y="5250934"/>
            <a:ext cx="6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r"/>
            <a:endParaRPr lang="en-US" sz="2400">
              <a:solidFill>
                <a:schemeClr val="bg2"/>
              </a:solidFill>
              <a:latin typeface="Avenir Roman" panose="02000503020000020003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3C6F2E-71EF-4220-A11C-CE00E7ECF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65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392998-07F1-4E25-ABE7-DC9150E92B4D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0075B8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rgbClr val="0075B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343387-B767-4FA4-BF44-F71D3B1FBC3B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B688C-AA7F-407F-9B49-7864CB47E1CB}"/>
              </a:ext>
            </a:extLst>
          </p:cNvPr>
          <p:cNvSpPr txBox="1"/>
          <p:nvPr userDrawn="1"/>
        </p:nvSpPr>
        <p:spPr>
          <a:xfrm>
            <a:off x="12156917" y="5250934"/>
            <a:ext cx="6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r"/>
            <a:endParaRPr lang="en-US" sz="2400">
              <a:solidFill>
                <a:schemeClr val="bg2"/>
              </a:solidFill>
              <a:latin typeface="Avenir Roman" panose="02000503020000020003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3C6F2E-71EF-4220-A11C-CE00E7ECF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title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392998-07F1-4E25-ABE7-DC9150E92B4D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0075B8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343387-B767-4FA4-BF44-F71D3B1FBC3B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B688C-AA7F-407F-9B49-7864CB47E1CB}"/>
              </a:ext>
            </a:extLst>
          </p:cNvPr>
          <p:cNvSpPr txBox="1"/>
          <p:nvPr userDrawn="1"/>
        </p:nvSpPr>
        <p:spPr>
          <a:xfrm>
            <a:off x="12156917" y="5250934"/>
            <a:ext cx="6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r"/>
            <a:endParaRPr lang="en-US" sz="2400">
              <a:solidFill>
                <a:schemeClr val="bg2"/>
              </a:solidFill>
              <a:latin typeface="Avenir Roman" panose="02000503020000020003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3C6F2E-71EF-4220-A11C-CE00E7ECF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8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ase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E187-4F18-430B-979E-D3401F1B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" y="8793"/>
            <a:ext cx="2986454" cy="1908879"/>
          </a:xfrm>
          <a:solidFill>
            <a:srgbClr val="0075B8"/>
          </a:solidFill>
        </p:spPr>
        <p:txBody>
          <a:bodyPr>
            <a:normAutofit/>
          </a:bodyPr>
          <a:lstStyle>
            <a:lvl1pPr>
              <a:defRPr lang="en-US" sz="2800" b="1" kern="1200" spc="-88" dirty="0">
                <a:solidFill>
                  <a:schemeClr val="bg1"/>
                </a:solidFill>
                <a:latin typeface="+mn-lt"/>
                <a:ea typeface="+mn-ea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0075B8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33BCC9-3151-4BAD-9358-9083C995BC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773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0075B8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99FD6-EF5F-4BDD-8EA5-5854A947E5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7346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0075B8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1B4419-1F62-4E3C-AD5B-592A8B0AF8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723" y="1926465"/>
            <a:ext cx="2986088" cy="18727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B53A4B-E204-43EC-93C8-35EAA65A51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4364" y="8793"/>
            <a:ext cx="9217635" cy="379043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1219BD-BA25-43C9-88AA-651CA1544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913188"/>
            <a:ext cx="2986088" cy="4476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5B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5AEAFF2-AB82-4AAA-A127-B87AD1C6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7608" y="3913188"/>
            <a:ext cx="2986088" cy="4476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5B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944A7-BEC3-4376-BED9-37B08B31F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7346" y="3913188"/>
            <a:ext cx="2986088" cy="4476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5B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F34804-0C40-4808-AB1B-782D29BDB2F9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416BC5-B364-48F7-AA4C-120DDDE3F85A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6E12F1-BD57-41D6-BFC0-8F1289B77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DD514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02A424-BDC4-4907-BF3E-C4960602ED9E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1A5F74-E8DD-46EB-A5E5-36567E7084DE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10D74D-BA70-4160-9A84-AE4B594F8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9780B9F-2447-45CD-9DE0-B4B5C2D8FF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6906" y="4228889"/>
            <a:ext cx="7400802" cy="1204424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</p:spTree>
    <p:extLst>
      <p:ext uri="{BB962C8B-B14F-4D97-AF65-F5344CB8AC3E}">
        <p14:creationId xmlns:p14="http://schemas.microsoft.com/office/powerpoint/2010/main" val="9836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DD514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02A424-BDC4-4907-BF3E-C4960602ED9E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1A5F74-E8DD-46EB-A5E5-36567E7084DE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10D74D-BA70-4160-9A84-AE4B594F8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title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DD514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02A424-BDC4-4907-BF3E-C4960602ED9E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1A5F74-E8DD-46EB-A5E5-36567E7084DE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10D74D-BA70-4160-9A84-AE4B594F8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ase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E187-4F18-430B-979E-D3401F1B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" y="8793"/>
            <a:ext cx="2986454" cy="1908879"/>
          </a:xfrm>
          <a:solidFill>
            <a:srgbClr val="DD5143"/>
          </a:solidFill>
        </p:spPr>
        <p:txBody>
          <a:bodyPr>
            <a:normAutofit/>
          </a:bodyPr>
          <a:lstStyle>
            <a:lvl1pPr>
              <a:defRPr lang="en-US" sz="2800" b="1" kern="1200" spc="-88" dirty="0">
                <a:solidFill>
                  <a:schemeClr val="bg1"/>
                </a:solidFill>
                <a:latin typeface="+mn-lt"/>
                <a:ea typeface="+mn-ea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DD514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33BCC9-3151-4BAD-9358-9083C995BC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773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DD514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99FD6-EF5F-4BDD-8EA5-5854A947E5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7346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DD514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1B4419-1F62-4E3C-AD5B-592A8B0AF8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723" y="1926465"/>
            <a:ext cx="2986088" cy="18727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B53A4B-E204-43EC-93C8-35EAA65A51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4364" y="8793"/>
            <a:ext cx="9217635" cy="379043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1219BD-BA25-43C9-88AA-651CA1544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DD514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5AEAFF2-AB82-4AAA-A127-B87AD1C6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7608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DD514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944A7-BEC3-4376-BED9-37B08B31F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7346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DD514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C15F3E-76E7-4E3F-A4DE-9A20692D185B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0A3934-A9FA-44F6-87AD-C30EA3DD064A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FEF2E-3610-4E7B-AB57-B8BB77C0B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9" y="452967"/>
            <a:ext cx="11294532" cy="550756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4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535504" indent="-535504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  <a:defRPr sz="40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1067"/>
              </a:spcAft>
              <a:buFont typeface="+mj-lt"/>
              <a:buNone/>
              <a:defRPr sz="4000"/>
            </a:lvl3pPr>
            <a:lvl4pPr marL="0" indent="0">
              <a:lnSpc>
                <a:spcPct val="85000"/>
              </a:lnSpc>
              <a:spcAft>
                <a:spcPts val="1067"/>
              </a:spcAft>
              <a:buFont typeface="+mj-lt"/>
              <a:buNone/>
              <a:defRPr sz="4000"/>
            </a:lvl4pPr>
            <a:lvl5pPr marL="0" indent="0">
              <a:lnSpc>
                <a:spcPct val="85000"/>
              </a:lnSpc>
              <a:spcAft>
                <a:spcPts val="1067"/>
              </a:spcAft>
              <a:buFont typeface="+mj-lt"/>
              <a:buNone/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9125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E6852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55A22-5AC0-425E-AEE6-4EE23B1DF999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AEDD428-8E78-4687-A8CE-65E86FCB7453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0DE4A3-9369-4596-A222-D27FE88AEB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6906" y="4228889"/>
            <a:ext cx="7400802" cy="1204424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E48372-DC93-45BA-A469-74D9BEA29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0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slide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E6852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55A22-5AC0-425E-AEE6-4EE23B1DF999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AEDD428-8E78-4687-A8CE-65E86FCB7453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E48372-DC93-45BA-A469-74D9BEA29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6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title slide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E68523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55A22-5AC0-425E-AEE6-4EE23B1DF999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AEDD428-8E78-4687-A8CE-65E86FCB7453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E48372-DC93-45BA-A469-74D9BEA29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ase slide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E187-4F18-430B-979E-D3401F1B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" y="8793"/>
            <a:ext cx="2986454" cy="1908879"/>
          </a:xfrm>
          <a:solidFill>
            <a:srgbClr val="E68523"/>
          </a:solidFill>
        </p:spPr>
        <p:txBody>
          <a:bodyPr>
            <a:normAutofit/>
          </a:bodyPr>
          <a:lstStyle>
            <a:lvl1pPr>
              <a:defRPr lang="en-US" sz="2800" b="1" kern="1200" spc="-88" dirty="0">
                <a:solidFill>
                  <a:schemeClr val="bg1"/>
                </a:solidFill>
                <a:latin typeface="+mn-lt"/>
                <a:ea typeface="+mn-ea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E6852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33BCC9-3151-4BAD-9358-9083C995BC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773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E6852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99FD6-EF5F-4BDD-8EA5-5854A947E5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7346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E68523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1B4419-1F62-4E3C-AD5B-592A8B0AF8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723" y="1926465"/>
            <a:ext cx="2986088" cy="18727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B53A4B-E204-43EC-93C8-35EAA65A51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4364" y="8793"/>
            <a:ext cx="9217635" cy="379043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1219BD-BA25-43C9-88AA-651CA1544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E6852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5AEAFF2-AB82-4AAA-A127-B87AD1C6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7608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E6852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944A7-BEC3-4376-BED9-37B08B31F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7346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E6852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180BA1-1176-446C-97D8-DE577E5108A8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CA2BD0-2BAC-4AFB-AAB1-A0269648A788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A265D5-DB92-4575-B4E8-F5D2996BF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2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7CB82F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DEB1EE9-5478-41C7-92E1-0D0191B5BD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6906" y="4228889"/>
            <a:ext cx="7400802" cy="1204424"/>
          </a:xfr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24F54C8-AFED-4A02-B51F-6FBA4B48BBCA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3D1BC3-C004-4781-997A-9690912AB1B0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B95BA-F172-4E0B-BBC4-594412DC4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9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7CB82F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85554B8-0220-4683-83D4-73B7C70E4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90" y="3041752"/>
            <a:ext cx="7400802" cy="1204424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dirty="0">
                <a:solidFill>
                  <a:schemeClr val="accent3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24F54C8-AFED-4A02-B51F-6FBA4B48BBCA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3D1BC3-C004-4781-997A-9690912AB1B0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B95BA-F172-4E0B-BBC4-594412DC4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602F-2CEE-4C79-A77E-88BFBAB163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3313" y="1811338"/>
            <a:ext cx="5108941" cy="1204424"/>
          </a:xfrm>
          <a:solidFill>
            <a:srgbClr val="7CB82F"/>
          </a:solidFill>
        </p:spPr>
        <p:txBody>
          <a:bodyPr anchor="ctr"/>
          <a:lstStyle>
            <a:lvl1pPr marL="0" indent="0" algn="l" defTabSz="914400" rtl="0" eaLnBrk="1" latinLnBrk="0" hangingPunct="1">
              <a:buNone/>
              <a:defRPr lang="en-US" sz="5750" b="1" kern="1200" dirty="0" smtClean="0">
                <a:solidFill>
                  <a:schemeClr val="bg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 “nr” Title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24F54C8-AFED-4A02-B51F-6FBA4B48BBCA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3D1BC3-C004-4781-997A-9690912AB1B0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B95BA-F172-4E0B-BBC4-594412DC4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0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as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E187-4F18-430B-979E-D3401F1B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" y="8793"/>
            <a:ext cx="2986454" cy="1908879"/>
          </a:xfrm>
          <a:solidFill>
            <a:srgbClr val="7CB82F"/>
          </a:solidFill>
        </p:spPr>
        <p:txBody>
          <a:bodyPr>
            <a:normAutofit/>
          </a:bodyPr>
          <a:lstStyle>
            <a:lvl1pPr>
              <a:defRPr lang="en-US" sz="2800" b="1" kern="1200" spc="-88" dirty="0">
                <a:solidFill>
                  <a:schemeClr val="bg1"/>
                </a:solidFill>
                <a:latin typeface="+mn-lt"/>
                <a:ea typeface="+mn-ea"/>
                <a:cs typeface="Calibri Light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7CB82F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33BCC9-3151-4BAD-9358-9083C995BC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773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7CB82F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99FD6-EF5F-4BDD-8EA5-5854A947E5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7346" y="4435813"/>
            <a:ext cx="2986454" cy="1741150"/>
          </a:xfrm>
        </p:spPr>
        <p:txBody>
          <a:bodyPr>
            <a:normAutofit/>
          </a:bodyPr>
          <a:lstStyle>
            <a:lvl1pPr>
              <a:buClr>
                <a:srgbClr val="7CB82F"/>
              </a:buCl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1B4419-1F62-4E3C-AD5B-592A8B0AF8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723" y="1926465"/>
            <a:ext cx="2986088" cy="18727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B53A4B-E204-43EC-93C8-35EAA65A51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4364" y="8793"/>
            <a:ext cx="9217635" cy="379043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1219BD-BA25-43C9-88AA-651CA1544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7CB82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5AEAFF2-AB82-4AAA-A127-B87AD1C6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17608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7CB82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944A7-BEC3-4376-BED9-37B08B31F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7346" y="3913188"/>
            <a:ext cx="2986088" cy="447675"/>
          </a:xfrm>
        </p:spPr>
        <p:txBody>
          <a:bodyPr/>
          <a:lstStyle>
            <a:lvl1pPr marL="0" indent="0">
              <a:buNone/>
              <a:defRPr>
                <a:solidFill>
                  <a:srgbClr val="7CB82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9E3C04-FC70-4817-9B62-F43946A59F31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BD2CD9-7482-4E7E-8A8C-7DD2D54FB1BB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BB54B9-8B2F-46F5-8986-766F0A9EB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0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E187-4F18-430B-979E-D3401F1B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980" y="0"/>
            <a:ext cx="10162820" cy="1325563"/>
          </a:xfrm>
        </p:spPr>
        <p:txBody>
          <a:bodyPr/>
          <a:lstStyle>
            <a:lvl1pPr>
              <a:defRPr b="0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E2D-86ED-4AE4-81F5-1F33D611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980" y="1825625"/>
            <a:ext cx="10162820" cy="4351338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A099319-D1C9-46B3-8607-07BE36C43EB0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6CC92F-2D6F-434F-A7A3-434DE5CB32B9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A9C3C4-EA1F-49CD-86FD-4EAEBB890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62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E63E-4AEC-43B9-996F-6EE0077E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980" y="0"/>
            <a:ext cx="10162820" cy="1325563"/>
          </a:xfrm>
        </p:spPr>
        <p:txBody>
          <a:bodyPr/>
          <a:lstStyle>
            <a:lvl1pPr>
              <a:defRPr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F17428-165C-4E79-84B0-E6CC77897A8F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186A96-B5F1-4325-8707-6B2925E2D843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71011B-CFEA-46DF-9043-A0966B60CF2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190980" y="1825625"/>
            <a:ext cx="4986300" cy="4351338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45696FF-F6EC-45ED-A2FC-686EAA02F9D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365842" y="1825625"/>
            <a:ext cx="4987957" cy="4351338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250203-9CB8-4074-8B1F-3BDACB496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9" y="452967"/>
            <a:ext cx="11294532" cy="5507567"/>
          </a:xfrm>
        </p:spPr>
        <p:txBody>
          <a:bodyPr/>
          <a:lstStyle>
            <a:lvl1pPr>
              <a:lnSpc>
                <a:spcPct val="85000"/>
              </a:lnSpc>
              <a:spcAft>
                <a:spcPts val="4267"/>
              </a:spcAft>
              <a:defRPr sz="7333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3200"/>
              </a:spcAft>
              <a:defRPr sz="1867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1067"/>
              </a:spcAft>
              <a:buNone/>
              <a:defRPr sz="1600"/>
            </a:lvl3pPr>
            <a:lvl4pPr>
              <a:lnSpc>
                <a:spcPct val="85000"/>
              </a:lnSpc>
              <a:spcAft>
                <a:spcPts val="1067"/>
              </a:spcAft>
              <a:defRPr sz="7333"/>
            </a:lvl4pPr>
            <a:lvl5pPr>
              <a:lnSpc>
                <a:spcPct val="85000"/>
              </a:lnSpc>
              <a:spcAft>
                <a:spcPts val="1067"/>
              </a:spcAft>
              <a:defRPr sz="7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5184323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9E4638-26EC-4BD1-9E66-4529E491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980" y="0"/>
            <a:ext cx="10162820" cy="1325563"/>
          </a:xfrm>
        </p:spPr>
        <p:txBody>
          <a:bodyPr/>
          <a:lstStyle>
            <a:lvl1pPr>
              <a:defRPr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E4EC45-B833-469E-B35D-95AA62AE0483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0EDC73-F24E-4797-83F2-18EE9E118188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1C4CD1E-462E-4504-9C8B-0BA4DAEBE54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190980" y="1825625"/>
            <a:ext cx="4986300" cy="4351338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630D0E-A085-44E0-8F9A-FEDF5974B69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365842" y="1825625"/>
            <a:ext cx="4987957" cy="4351338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928D7C-A615-4011-A456-BA823DD633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4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FC7F53-D666-4B57-B7AB-C03022591E1B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FE7C34-CF15-481F-BA1A-13CDF6204C31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7FA4D-465B-4CAA-8C79-A621927BD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20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EF2D-AC1C-42BC-A208-0BB917EC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51" y="0"/>
            <a:ext cx="3932237" cy="16002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82B0A-68DE-495F-BEE5-147310F2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922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9D672C-C14F-4E9E-9700-A9197394A3D1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BE820F-B0FB-46EA-AF6D-E818FC59188D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E533D4-3698-4CA0-AF42-769ED3DDC34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259896" y="2253568"/>
            <a:ext cx="3933452" cy="3607484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0307E0-03CF-4DD1-B26D-BEA8DC8BA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55A-CF09-4271-A164-33EB6DC8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86" y="0"/>
            <a:ext cx="3932237" cy="16002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2E231-CAC1-4F25-B90F-5D416672C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83989" y="457201"/>
            <a:ext cx="5969811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81E48B-ED66-4092-9848-E7FBAFE23D94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049E40-7829-4883-835B-A98E28CBF850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8DD949-BEEB-4DBE-94C1-D6AB2FB2194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259896" y="2253568"/>
            <a:ext cx="3933452" cy="3607484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rgbClr val="0075B8"/>
              </a:buCl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0E694-62A3-4A66-8C1A-0BD38BB3E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1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5A9D-D91B-43E0-981A-7CD0F424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7728"/>
          </a:xfrm>
        </p:spPr>
        <p:txBody>
          <a:bodyPr/>
          <a:lstStyle>
            <a:lvl1pPr>
              <a:defRPr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DC511-8E66-457A-8C2D-E01026D71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85E468-E37B-468B-8DD5-C8CC2A055823}"/>
              </a:ext>
            </a:extLst>
          </p:cNvPr>
          <p:cNvSpPr/>
          <p:nvPr userDrawn="1"/>
        </p:nvSpPr>
        <p:spPr>
          <a:xfrm rot="5400000">
            <a:off x="-26108" y="5842003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D142F4-62FE-4430-B596-313D5F5B7282}"/>
              </a:ext>
            </a:extLst>
          </p:cNvPr>
          <p:cNvSpPr/>
          <p:nvPr userDrawn="1"/>
        </p:nvSpPr>
        <p:spPr>
          <a:xfrm rot="5400000">
            <a:off x="-30585" y="5969753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B5252E-3D43-4BD8-820A-99010F3992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5400000">
            <a:off x="-2008946" y="3109083"/>
            <a:ext cx="4668520" cy="6506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fr-FR"/>
              <a:t>Business &amp; Decision Copyright 2019 © - All </a:t>
            </a:r>
            <a:r>
              <a:rPr lang="fr-FR" err="1"/>
              <a:t>rights</a:t>
            </a:r>
            <a:r>
              <a:rPr lang="fr-FR"/>
              <a:t> </a:t>
            </a:r>
            <a:r>
              <a:rPr lang="fr-FR" err="1"/>
              <a:t>reserved</a:t>
            </a:r>
            <a:r>
              <a:rPr lang="fr-FR"/>
              <a:t> - </a:t>
            </a:r>
            <a:r>
              <a:rPr lang="fr-FR" err="1"/>
              <a:t>Confidential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646C8-890F-4E8D-BF6E-9A6016C600B4}"/>
              </a:ext>
            </a:extLst>
          </p:cNvPr>
          <p:cNvSpPr/>
          <p:nvPr userDrawn="1"/>
        </p:nvSpPr>
        <p:spPr>
          <a:xfrm>
            <a:off x="10647679" y="0"/>
            <a:ext cx="1535445" cy="685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5F5C8-E852-4FA2-A1F0-9D564C688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92158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ED894-BC39-41F3-AAFE-8EA4C5353653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5631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54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225C9-ACC1-4842-9C09-8BF2EFF7C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F2865E-0518-4069-94C4-EE22D16D0C2F}"/>
              </a:ext>
            </a:extLst>
          </p:cNvPr>
          <p:cNvSpPr/>
          <p:nvPr userDrawn="1"/>
        </p:nvSpPr>
        <p:spPr>
          <a:xfrm rot="5400000">
            <a:off x="-26108" y="5842003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5A7914-0367-4BC9-80BC-1A713B8388E9}"/>
              </a:ext>
            </a:extLst>
          </p:cNvPr>
          <p:cNvSpPr/>
          <p:nvPr userDrawn="1"/>
        </p:nvSpPr>
        <p:spPr>
          <a:xfrm rot="5400000">
            <a:off x="-30585" y="5969753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BDCFE-EA7E-4C08-B3AC-77D054723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90133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8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&amp;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9790A1-F2EB-4B9C-93F9-A3C6BAD9E5FE}"/>
              </a:ext>
            </a:extLst>
          </p:cNvPr>
          <p:cNvSpPr/>
          <p:nvPr userDrawn="1"/>
        </p:nvSpPr>
        <p:spPr>
          <a:xfrm>
            <a:off x="2385647" y="941017"/>
            <a:ext cx="7420706" cy="41434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BE" sz="25900" b="1">
                <a:solidFill>
                  <a:schemeClr val="tx2">
                    <a:lumMod val="75000"/>
                  </a:schemeClr>
                </a:solidFill>
                <a:effectLst/>
                <a:latin typeface="Avenir Book"/>
                <a:ea typeface="Calibri" panose="020F0502020204030204" pitchFamily="34" charset="0"/>
                <a:cs typeface="Times New Roman" panose="02020603050405020304" pitchFamily="18" charset="0"/>
              </a:rPr>
              <a:t>Q&amp;A</a:t>
            </a:r>
            <a:endParaRPr lang="en-US" sz="25900" b="1">
              <a:solidFill>
                <a:schemeClr val="tx2">
                  <a:lumMod val="75000"/>
                </a:schemeClr>
              </a:solidFill>
              <a:effectLst/>
              <a:latin typeface="Avenir Boo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7E58A5-3EAB-4D35-AD33-1DE93C2F846C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3AC9A8-63B8-4682-A72D-CA46354AA856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055F09-9F51-44F6-8AD3-626BEF838960}"/>
              </a:ext>
            </a:extLst>
          </p:cNvPr>
          <p:cNvSpPr/>
          <p:nvPr userDrawn="1"/>
        </p:nvSpPr>
        <p:spPr>
          <a:xfrm>
            <a:off x="103799" y="0"/>
            <a:ext cx="949418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C1C281DB-54B4-4ADA-AA18-52534FD6B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3"/>
          <a:stretch/>
        </p:blipFill>
        <p:spPr>
          <a:xfrm>
            <a:off x="0" y="0"/>
            <a:ext cx="94941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0223D2-1076-4255-A619-661FBBF05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4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clos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E64FF5-212F-45CF-8300-B713585E0BC8}"/>
              </a:ext>
            </a:extLst>
          </p:cNvPr>
          <p:cNvSpPr/>
          <p:nvPr userDrawn="1"/>
        </p:nvSpPr>
        <p:spPr>
          <a:xfrm>
            <a:off x="130385" y="0"/>
            <a:ext cx="949418" cy="68580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51432AA9-7475-462A-8B2F-88848A6EC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3"/>
          <a:stretch/>
        </p:blipFill>
        <p:spPr>
          <a:xfrm>
            <a:off x="-7378" y="0"/>
            <a:ext cx="94941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718C5E-C62C-44B0-95C7-FFD554DEE06A}"/>
              </a:ext>
            </a:extLst>
          </p:cNvPr>
          <p:cNvSpPr/>
          <p:nvPr userDrawn="1"/>
        </p:nvSpPr>
        <p:spPr>
          <a:xfrm>
            <a:off x="-89550" y="0"/>
            <a:ext cx="1107996" cy="6858000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6000" b="1" cap="all">
                <a:solidFill>
                  <a:schemeClr val="bg1"/>
                </a:solidFill>
                <a:latin typeface="Avenir Book"/>
                <a:ea typeface="Avenir Heavy" charset="0"/>
                <a:cs typeface="Avenir Heavy" charset="0"/>
                <a:sym typeface="Avenir Book"/>
              </a:rPr>
              <a:t>Our events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1E347F-A420-449F-9847-E086E6A7C1FB}"/>
              </a:ext>
            </a:extLst>
          </p:cNvPr>
          <p:cNvSpPr/>
          <p:nvPr userDrawn="1"/>
        </p:nvSpPr>
        <p:spPr>
          <a:xfrm>
            <a:off x="11102071" y="5842001"/>
            <a:ext cx="1085967" cy="1016000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9E5391-876F-4FA2-8FDC-94A1AE4370E8}"/>
              </a:ext>
            </a:extLst>
          </p:cNvPr>
          <p:cNvSpPr/>
          <p:nvPr userDrawn="1"/>
        </p:nvSpPr>
        <p:spPr>
          <a:xfrm>
            <a:off x="11239834" y="5969751"/>
            <a:ext cx="949418" cy="888249"/>
          </a:xfrm>
          <a:custGeom>
            <a:avLst/>
            <a:gdLst>
              <a:gd name="connsiteX0" fmla="*/ 949418 w 949418"/>
              <a:gd name="connsiteY0" fmla="*/ 0 h 888249"/>
              <a:gd name="connsiteX1" fmla="*/ 949418 w 949418"/>
              <a:gd name="connsiteY1" fmla="*/ 888249 h 888249"/>
              <a:gd name="connsiteX2" fmla="*/ 0 w 949418"/>
              <a:gd name="connsiteY2" fmla="*/ 888249 h 888249"/>
              <a:gd name="connsiteX3" fmla="*/ 0 w 949418"/>
              <a:gd name="connsiteY3" fmla="*/ 876920 h 8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18" h="888249">
                <a:moveTo>
                  <a:pt x="949418" y="0"/>
                </a:moveTo>
                <a:lnTo>
                  <a:pt x="949418" y="888249"/>
                </a:lnTo>
                <a:lnTo>
                  <a:pt x="0" y="888249"/>
                </a:lnTo>
                <a:lnTo>
                  <a:pt x="0" y="8769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800" b="1" cap="all" err="1">
              <a:solidFill>
                <a:srgbClr val="FFFFFF"/>
              </a:solidFill>
              <a:latin typeface="Avenir Book"/>
              <a:ea typeface="Avenir Heavy" charset="0"/>
              <a:cs typeface="Avenir Heavy" charset="0"/>
              <a:sym typeface="Avenir Book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CD4420-49E3-4162-9E21-83F8B6223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16" b="-2360"/>
          <a:stretch/>
        </p:blipFill>
        <p:spPr>
          <a:xfrm>
            <a:off x="11777074" y="6472555"/>
            <a:ext cx="284541" cy="28914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E67978-23E5-4EB6-9D7C-B3E9289260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36532" y="395654"/>
            <a:ext cx="9217268" cy="5781309"/>
          </a:xfrm>
        </p:spPr>
        <p:txBody>
          <a:bodyPr anchor="ctr"/>
          <a:lstStyle>
            <a:lvl1pPr marL="514350" indent="-514350" algn="l">
              <a:spcBef>
                <a:spcPts val="1800"/>
              </a:spcBef>
              <a:buClr>
                <a:schemeClr val="accent1"/>
              </a:buClr>
              <a:buFont typeface="+mj-lt"/>
              <a:buAutoNum type="arabicPeriod"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Subject</a:t>
            </a:r>
          </a:p>
          <a:p>
            <a:pPr lvl="0"/>
            <a:r>
              <a:rPr lang="en-US"/>
              <a:t>Subject</a:t>
            </a:r>
          </a:p>
          <a:p>
            <a:pPr lvl="0"/>
            <a:r>
              <a:rPr lang="en-US"/>
              <a:t>Subject</a:t>
            </a:r>
          </a:p>
          <a:p>
            <a:pPr lvl="0"/>
            <a:r>
              <a:rPr lang="fr-BE"/>
              <a:t>S</a:t>
            </a:r>
            <a:r>
              <a:rPr lang="en-US" err="1"/>
              <a:t>ubject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9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2EC425-735F-4199-B54C-B02F27BB061F}"/>
              </a:ext>
            </a:extLst>
          </p:cNvPr>
          <p:cNvGrpSpPr/>
          <p:nvPr userDrawn="1"/>
        </p:nvGrpSpPr>
        <p:grpSpPr>
          <a:xfrm>
            <a:off x="0" y="5153981"/>
            <a:ext cx="12191999" cy="1705372"/>
            <a:chOff x="0" y="5350748"/>
            <a:chExt cx="12191999" cy="17053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B89CD9-8858-4595-AA0E-1A1A9F4D0AB2}"/>
                </a:ext>
              </a:extLst>
            </p:cNvPr>
            <p:cNvGrpSpPr/>
            <p:nvPr/>
          </p:nvGrpSpPr>
          <p:grpSpPr>
            <a:xfrm>
              <a:off x="0" y="5350748"/>
              <a:ext cx="12191999" cy="663775"/>
              <a:chOff x="-182880" y="3743764"/>
              <a:chExt cx="12572832" cy="2270760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144DFB78-F2ED-4857-948F-CF637E767E23}"/>
                  </a:ext>
                </a:extLst>
              </p:cNvPr>
              <p:cNvSpPr/>
              <p:nvPr/>
            </p:nvSpPr>
            <p:spPr>
              <a:xfrm>
                <a:off x="-182880" y="3743764"/>
                <a:ext cx="6294120" cy="2270760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sz="4800" b="1" cap="all" err="1">
                  <a:solidFill>
                    <a:srgbClr val="FFFFFF"/>
                  </a:solidFill>
                  <a:latin typeface="Avenir Book"/>
                  <a:ea typeface="Avenir Heavy" charset="0"/>
                  <a:cs typeface="Avenir Heavy" charset="0"/>
                  <a:sym typeface="Avenir Book"/>
                </a:endParaRPr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D269858-51EF-4779-853D-F0905BD05EAE}"/>
                  </a:ext>
                </a:extLst>
              </p:cNvPr>
              <p:cNvSpPr/>
              <p:nvPr/>
            </p:nvSpPr>
            <p:spPr>
              <a:xfrm>
                <a:off x="6095832" y="3743764"/>
                <a:ext cx="6294120" cy="2270760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sz="4800" b="1" cap="all" err="1">
                  <a:solidFill>
                    <a:srgbClr val="FFFFFF"/>
                  </a:solidFill>
                  <a:latin typeface="Avenir Book"/>
                  <a:ea typeface="Avenir Heavy" charset="0"/>
                  <a:cs typeface="Avenir Heavy" charset="0"/>
                  <a:sym typeface="Avenir Book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5A9F0-E77C-42B0-9964-C57731CB2A27}"/>
                </a:ext>
              </a:extLst>
            </p:cNvPr>
            <p:cNvSpPr/>
            <p:nvPr userDrawn="1"/>
          </p:nvSpPr>
          <p:spPr>
            <a:xfrm>
              <a:off x="0" y="6014523"/>
              <a:ext cx="12191999" cy="10415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4800" b="1" cap="all" err="1">
                <a:solidFill>
                  <a:srgbClr val="FFFFFF"/>
                </a:solidFill>
                <a:latin typeface="Avenir Book"/>
                <a:ea typeface="Avenir Heavy" charset="0"/>
                <a:cs typeface="Avenir Heavy" charset="0"/>
                <a:sym typeface="Avenir Book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C3E4F-1ECD-410D-8BBD-2FC5F029AC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3823" y="1606808"/>
            <a:ext cx="2356338" cy="2490767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2DF76F-7D5B-4DC2-99F5-4B49D86A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9288" y="4617720"/>
            <a:ext cx="6228364" cy="65849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1FEFA3-A760-41D0-B9C4-74179492A7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2467" y="1595803"/>
            <a:ext cx="6263663" cy="2490767"/>
          </a:xfrm>
        </p:spPr>
        <p:txBody>
          <a:bodyPr/>
          <a:lstStyle>
            <a:lvl1pPr>
              <a:defRPr lang="en-US" sz="2800" b="1" kern="1200" dirty="0" smtClean="0">
                <a:solidFill>
                  <a:schemeClr val="bg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</a:lstStyle>
          <a:p>
            <a:pPr marL="0" lvl="0" indent="0" algn="r" defTabSz="54768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D5143"/>
              </a:buClr>
              <a:buFont typeface="Arial" panose="020B0604020202020204" pitchFamily="34" charset="0"/>
              <a:buNone/>
            </a:pPr>
            <a:r>
              <a:rPr lang="en-US"/>
              <a:t>Speaker name</a:t>
            </a:r>
          </a:p>
          <a:p>
            <a:pPr marL="0" lvl="0" indent="0" algn="r" defTabSz="54768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D5143"/>
              </a:buClr>
              <a:buFont typeface="Arial" panose="020B0604020202020204" pitchFamily="34" charset="0"/>
              <a:buNone/>
            </a:pPr>
            <a:r>
              <a:rPr lang="en-US"/>
              <a:t>Speaker Title</a:t>
            </a:r>
          </a:p>
          <a:p>
            <a:pPr marL="0" lvl="0" indent="0" algn="r" defTabSz="54768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D5143"/>
              </a:buClr>
              <a:buFont typeface="Arial" panose="020B0604020202020204" pitchFamily="34" charset="0"/>
              <a:buNone/>
            </a:pPr>
            <a:r>
              <a:rPr lang="en-US"/>
              <a:t>Speaker Email</a:t>
            </a:r>
          </a:p>
          <a:p>
            <a:pPr marL="0" lvl="0" indent="0" algn="r" defTabSz="54768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D5143"/>
              </a:buClr>
              <a:buFont typeface="Arial" panose="020B0604020202020204" pitchFamily="34" charset="0"/>
              <a:buNone/>
            </a:pPr>
            <a:r>
              <a:rPr lang="en-US"/>
              <a:t>Speaker Phone #</a:t>
            </a:r>
          </a:p>
        </p:txBody>
      </p:sp>
      <p:pic>
        <p:nvPicPr>
          <p:cNvPr id="27" name="Picture 26">
            <a:hlinkClick r:id="rId4"/>
            <a:extLst>
              <a:ext uri="{FF2B5EF4-FFF2-40B4-BE49-F238E27FC236}">
                <a16:creationId xmlns:a16="http://schemas.microsoft.com/office/drawing/2014/main" id="{A84F90D4-4B80-4FF7-AC27-4717438CC5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61091" y="6265980"/>
            <a:ext cx="439616" cy="439616"/>
          </a:xfrm>
          <a:prstGeom prst="rect">
            <a:avLst/>
          </a:prstGeom>
        </p:spPr>
      </p:pic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D5CDBF28-86D1-4763-8980-C011CC3EF2E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8950" y="6307011"/>
            <a:ext cx="439616" cy="357555"/>
          </a:xfrm>
          <a:prstGeom prst="rect">
            <a:avLst/>
          </a:prstGeom>
        </p:spPr>
      </p:pic>
      <p:pic>
        <p:nvPicPr>
          <p:cNvPr id="33" name="Picture 32">
            <a:hlinkClick r:id="rId10"/>
            <a:extLst>
              <a:ext uri="{FF2B5EF4-FFF2-40B4-BE49-F238E27FC236}">
                <a16:creationId xmlns:a16="http://schemas.microsoft.com/office/drawing/2014/main" id="{401BF995-7F15-45E8-B6F8-D149C231662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4508" y="6265980"/>
            <a:ext cx="439616" cy="439616"/>
          </a:xfrm>
          <a:prstGeom prst="rect">
            <a:avLst/>
          </a:prstGeom>
        </p:spPr>
      </p:pic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036175AE-65FE-4ADC-9830-324AF697B6B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366099" y="6257466"/>
            <a:ext cx="448130" cy="448130"/>
          </a:xfrm>
          <a:prstGeom prst="rect">
            <a:avLst/>
          </a:prstGeom>
        </p:spPr>
      </p:pic>
      <p:pic>
        <p:nvPicPr>
          <p:cNvPr id="38" name="Picture 37">
            <a:hlinkClick r:id="rId16"/>
            <a:extLst>
              <a:ext uri="{FF2B5EF4-FFF2-40B4-BE49-F238E27FC236}">
                <a16:creationId xmlns:a16="http://schemas.microsoft.com/office/drawing/2014/main" id="{B9AB6D6A-D6CD-410A-A2A9-A71D6A2AAC0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049141" y="6265980"/>
            <a:ext cx="448130" cy="44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39D28-58B8-460B-9260-86124F373CD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790" y="0"/>
            <a:ext cx="6687892" cy="1609483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C30334F-C9E3-4CAC-B712-44C529D9E366}"/>
              </a:ext>
            </a:extLst>
          </p:cNvPr>
          <p:cNvSpPr txBox="1">
            <a:spLocks/>
          </p:cNvSpPr>
          <p:nvPr userDrawn="1"/>
        </p:nvSpPr>
        <p:spPr>
          <a:xfrm>
            <a:off x="3731875" y="6388733"/>
            <a:ext cx="466852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Business &amp; Decision Copyright 2019 © - All rights reserved - Confidential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893235-B940-436C-828A-BEFBA6744AA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10366130" y="165755"/>
            <a:ext cx="1746730" cy="12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16918" y="6483707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3EE3-7D38-4FA3-B519-214E789DDDB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3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7" y="452967"/>
            <a:ext cx="11294533" cy="83185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667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9" y="1739900"/>
            <a:ext cx="11294532" cy="4220633"/>
          </a:xfrm>
        </p:spPr>
        <p:txBody>
          <a:bodyPr/>
          <a:lstStyle>
            <a:lvl1pPr>
              <a:lnSpc>
                <a:spcPct val="90000"/>
              </a:lnSpc>
              <a:spcAft>
                <a:spcPts val="1067"/>
              </a:spcAft>
              <a:defRPr sz="1867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 sz="1867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 sz="1867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 sz="1867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 sz="1867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743017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V-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14" y="365124"/>
            <a:ext cx="11481016" cy="405343"/>
          </a:xfrm>
          <a:noFill/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82600" y="1607207"/>
            <a:ext cx="5375275" cy="2489200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2600" y="4515140"/>
            <a:ext cx="5337175" cy="2077798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4"/>
          </p:nvPr>
        </p:nvSpPr>
        <p:spPr>
          <a:xfrm>
            <a:off x="369888" y="762619"/>
            <a:ext cx="11480800" cy="403225"/>
          </a:xfr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latin typeface="+mj-lt"/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96000" y="1607207"/>
            <a:ext cx="5808663" cy="5001229"/>
          </a:xfrm>
          <a:noFill/>
          <a:ln>
            <a:noFill/>
          </a:ln>
        </p:spPr>
        <p:txBody>
          <a:bodyPr>
            <a:normAutofit/>
          </a:bodyPr>
          <a:lstStyle>
            <a:lvl1pPr marL="85725" indent="0">
              <a:spcBef>
                <a:spcPts val="0"/>
              </a:spcBef>
              <a:buClr>
                <a:schemeClr val="tx2"/>
              </a:buClr>
              <a:buFontTx/>
              <a:buNone/>
              <a:defRPr sz="1400" b="1">
                <a:solidFill>
                  <a:schemeClr val="tx1"/>
                </a:solidFill>
              </a:defRPr>
            </a:lvl1pPr>
            <a:lvl2pPr marL="3556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4177" y="1276455"/>
            <a:ext cx="136083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Profile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56537" y="1276455"/>
            <a:ext cx="33643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Selected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Relevant Projects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4177" y="4231436"/>
            <a:ext cx="29301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Professional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Experience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224" y="645033"/>
            <a:ext cx="790592" cy="281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/>
          <p:cNvCxnSpPr/>
          <p:nvPr userDrawn="1"/>
        </p:nvCxnSpPr>
        <p:spPr>
          <a:xfrm>
            <a:off x="395747" y="762619"/>
            <a:ext cx="105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0956613" y="623679"/>
            <a:ext cx="0" cy="324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 userDrawn="1"/>
        </p:nvGrpSpPr>
        <p:grpSpPr>
          <a:xfrm>
            <a:off x="484550" y="1440062"/>
            <a:ext cx="5375275" cy="2700001"/>
            <a:chOff x="492432" y="1440062"/>
            <a:chExt cx="5375275" cy="2700001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02264" y="1627639"/>
              <a:ext cx="0" cy="250061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92432" y="4132593"/>
              <a:ext cx="53752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5867707" y="1440063"/>
              <a:ext cx="0" cy="2700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739777" y="1440062"/>
              <a:ext cx="4127930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 userDrawn="1"/>
        </p:nvGrpSpPr>
        <p:grpSpPr>
          <a:xfrm>
            <a:off x="494382" y="4343689"/>
            <a:ext cx="5339729" cy="2271316"/>
            <a:chOff x="502264" y="4311790"/>
            <a:chExt cx="5339729" cy="2271316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2264" y="4545782"/>
              <a:ext cx="0" cy="20373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04818" y="6580552"/>
              <a:ext cx="53371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839439" y="4311790"/>
              <a:ext cx="0" cy="2268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3318918" y="4318494"/>
              <a:ext cx="2520521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 userDrawn="1"/>
        </p:nvGrpSpPr>
        <p:grpSpPr>
          <a:xfrm>
            <a:off x="6098989" y="1436478"/>
            <a:ext cx="5804406" cy="5184002"/>
            <a:chOff x="6102811" y="1420355"/>
            <a:chExt cx="5804406" cy="5184002"/>
          </a:xfrm>
        </p:grpSpPr>
        <p:cxnSp>
          <p:nvCxnSpPr>
            <p:cNvPr id="40" name="Straight Connector 39"/>
            <p:cNvCxnSpPr/>
            <p:nvPr userDrawn="1"/>
          </p:nvCxnSpPr>
          <p:spPr>
            <a:xfrm>
              <a:off x="6102811" y="1612901"/>
              <a:ext cx="13622" cy="4985731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6116433" y="6593570"/>
              <a:ext cx="5778530" cy="15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904663" y="1420357"/>
              <a:ext cx="0" cy="5184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9406045" y="1420355"/>
              <a:ext cx="2501172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1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V-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14" y="365124"/>
            <a:ext cx="11481016" cy="405343"/>
          </a:xfrm>
          <a:noFill/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82600" y="1607207"/>
            <a:ext cx="5375275" cy="2489200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2600" y="4515140"/>
            <a:ext cx="5337175" cy="2077798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4"/>
          </p:nvPr>
        </p:nvSpPr>
        <p:spPr>
          <a:xfrm>
            <a:off x="369888" y="762619"/>
            <a:ext cx="11480800" cy="403225"/>
          </a:xfr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latin typeface="+mj-lt"/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96000" y="1607207"/>
            <a:ext cx="5808663" cy="5001229"/>
          </a:xfrm>
          <a:noFill/>
          <a:ln>
            <a:noFill/>
          </a:ln>
        </p:spPr>
        <p:txBody>
          <a:bodyPr>
            <a:normAutofit/>
          </a:bodyPr>
          <a:lstStyle>
            <a:lvl1pPr marL="85725" indent="0">
              <a:spcBef>
                <a:spcPts val="0"/>
              </a:spcBef>
              <a:buClr>
                <a:schemeClr val="tx2"/>
              </a:buClr>
              <a:buFontTx/>
              <a:buNone/>
              <a:defRPr sz="1400" b="1">
                <a:solidFill>
                  <a:schemeClr val="tx1"/>
                </a:solidFill>
              </a:defRPr>
            </a:lvl1pPr>
            <a:lvl2pPr marL="3556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4177" y="1276455"/>
            <a:ext cx="136083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Profile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56537" y="1276455"/>
            <a:ext cx="33643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Selected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Relevant Projects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4177" y="4231436"/>
            <a:ext cx="29301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Professional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Experience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224" y="645033"/>
            <a:ext cx="790592" cy="281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/>
          <p:cNvCxnSpPr/>
          <p:nvPr userDrawn="1"/>
        </p:nvCxnSpPr>
        <p:spPr>
          <a:xfrm>
            <a:off x="395747" y="762619"/>
            <a:ext cx="105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0956613" y="623679"/>
            <a:ext cx="0" cy="324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 userDrawn="1"/>
        </p:nvGrpSpPr>
        <p:grpSpPr>
          <a:xfrm>
            <a:off x="484550" y="1440062"/>
            <a:ext cx="5375275" cy="2700001"/>
            <a:chOff x="492432" y="1440062"/>
            <a:chExt cx="5375275" cy="2700001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02264" y="1627639"/>
              <a:ext cx="0" cy="250061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92432" y="4132593"/>
              <a:ext cx="53752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5867707" y="1440063"/>
              <a:ext cx="0" cy="2700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739777" y="1440062"/>
              <a:ext cx="4127930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 userDrawn="1"/>
        </p:nvGrpSpPr>
        <p:grpSpPr>
          <a:xfrm>
            <a:off x="494382" y="4343689"/>
            <a:ext cx="5339729" cy="2271316"/>
            <a:chOff x="502264" y="4311790"/>
            <a:chExt cx="5339729" cy="2271316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2264" y="4545782"/>
              <a:ext cx="0" cy="20373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04818" y="6580552"/>
              <a:ext cx="53371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839439" y="4311790"/>
              <a:ext cx="0" cy="2268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3318918" y="4318494"/>
              <a:ext cx="2520521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 userDrawn="1"/>
        </p:nvGrpSpPr>
        <p:grpSpPr>
          <a:xfrm>
            <a:off x="6098989" y="1436478"/>
            <a:ext cx="5804406" cy="5184002"/>
            <a:chOff x="6102811" y="1420355"/>
            <a:chExt cx="5804406" cy="5184002"/>
          </a:xfrm>
        </p:grpSpPr>
        <p:cxnSp>
          <p:nvCxnSpPr>
            <p:cNvPr id="40" name="Straight Connector 39"/>
            <p:cNvCxnSpPr/>
            <p:nvPr userDrawn="1"/>
          </p:nvCxnSpPr>
          <p:spPr>
            <a:xfrm>
              <a:off x="6102811" y="1612901"/>
              <a:ext cx="13622" cy="4985731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6116433" y="6593570"/>
              <a:ext cx="5778530" cy="15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904663" y="1420357"/>
              <a:ext cx="0" cy="5184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9406045" y="1420355"/>
              <a:ext cx="2501172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1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V-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14" y="365124"/>
            <a:ext cx="11481016" cy="405343"/>
          </a:xfrm>
          <a:noFill/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82600" y="1607207"/>
            <a:ext cx="5375275" cy="2489200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2600" y="4515140"/>
            <a:ext cx="5337175" cy="2077798"/>
          </a:xfrm>
          <a:noFill/>
          <a:ln>
            <a:noFill/>
          </a:ln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54013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4"/>
          </p:nvPr>
        </p:nvSpPr>
        <p:spPr>
          <a:xfrm>
            <a:off x="369888" y="762619"/>
            <a:ext cx="11480800" cy="403225"/>
          </a:xfr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latin typeface="+mj-lt"/>
              </a:defRPr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96000" y="1607207"/>
            <a:ext cx="5808663" cy="5001229"/>
          </a:xfrm>
          <a:noFill/>
          <a:ln>
            <a:noFill/>
          </a:ln>
        </p:spPr>
        <p:txBody>
          <a:bodyPr>
            <a:normAutofit/>
          </a:bodyPr>
          <a:lstStyle>
            <a:lvl1pPr marL="85725" indent="0">
              <a:spcBef>
                <a:spcPts val="0"/>
              </a:spcBef>
              <a:buClr>
                <a:schemeClr val="tx2"/>
              </a:buClr>
              <a:buFontTx/>
              <a:buNone/>
              <a:defRPr sz="1400" b="1">
                <a:solidFill>
                  <a:schemeClr val="tx1"/>
                </a:solidFill>
              </a:defRPr>
            </a:lvl1pPr>
            <a:lvl2pPr marL="3556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4177" y="1276455"/>
            <a:ext cx="136083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Profile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56537" y="1276455"/>
            <a:ext cx="336439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Selected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Relevant Projects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4177" y="4231436"/>
            <a:ext cx="29301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>
                <a:solidFill>
                  <a:schemeClr val="tx2"/>
                </a:solidFill>
                <a:latin typeface="+mj-lt"/>
              </a:rPr>
              <a:t>Professional</a:t>
            </a:r>
            <a:r>
              <a:rPr lang="en-GB" sz="1600" b="0" baseline="0">
                <a:solidFill>
                  <a:schemeClr val="tx2"/>
                </a:solidFill>
                <a:latin typeface="+mj-lt"/>
              </a:rPr>
              <a:t> Experience</a:t>
            </a:r>
            <a:endParaRPr lang="en-GB" sz="1600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224" y="645033"/>
            <a:ext cx="790592" cy="281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/>
          <p:cNvCxnSpPr/>
          <p:nvPr userDrawn="1"/>
        </p:nvCxnSpPr>
        <p:spPr>
          <a:xfrm>
            <a:off x="395747" y="762619"/>
            <a:ext cx="105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0956613" y="623679"/>
            <a:ext cx="0" cy="324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 userDrawn="1"/>
        </p:nvGrpSpPr>
        <p:grpSpPr>
          <a:xfrm>
            <a:off x="484550" y="1440062"/>
            <a:ext cx="5375275" cy="2700001"/>
            <a:chOff x="492432" y="1440062"/>
            <a:chExt cx="5375275" cy="2700001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02264" y="1627639"/>
              <a:ext cx="0" cy="250061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92432" y="4132593"/>
              <a:ext cx="53752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5867707" y="1440063"/>
              <a:ext cx="0" cy="2700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739777" y="1440062"/>
              <a:ext cx="4127930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 userDrawn="1"/>
        </p:nvGrpSpPr>
        <p:grpSpPr>
          <a:xfrm>
            <a:off x="494382" y="4343689"/>
            <a:ext cx="5339729" cy="2271316"/>
            <a:chOff x="502264" y="4311790"/>
            <a:chExt cx="5339729" cy="2271316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2264" y="4545782"/>
              <a:ext cx="0" cy="20373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04818" y="6580552"/>
              <a:ext cx="533717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839439" y="4311790"/>
              <a:ext cx="0" cy="2268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3318918" y="4318494"/>
              <a:ext cx="2520521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 userDrawn="1"/>
        </p:nvGrpSpPr>
        <p:grpSpPr>
          <a:xfrm>
            <a:off x="6098989" y="1436478"/>
            <a:ext cx="5804406" cy="5184002"/>
            <a:chOff x="6102811" y="1420355"/>
            <a:chExt cx="5804406" cy="5184002"/>
          </a:xfrm>
        </p:grpSpPr>
        <p:cxnSp>
          <p:nvCxnSpPr>
            <p:cNvPr id="40" name="Straight Connector 39"/>
            <p:cNvCxnSpPr/>
            <p:nvPr userDrawn="1"/>
          </p:nvCxnSpPr>
          <p:spPr>
            <a:xfrm>
              <a:off x="6102811" y="1612901"/>
              <a:ext cx="13622" cy="4985731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6116433" y="6593570"/>
              <a:ext cx="5778530" cy="152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904663" y="1420357"/>
              <a:ext cx="0" cy="518400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9406045" y="1420355"/>
              <a:ext cx="2501172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1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7" y="452966"/>
            <a:ext cx="11294533" cy="831852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667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6" y="1739900"/>
            <a:ext cx="5420785" cy="4220632"/>
          </a:xfrm>
        </p:spPr>
        <p:txBody>
          <a:bodyPr/>
          <a:lstStyle>
            <a:lvl1pPr>
              <a:lnSpc>
                <a:spcPct val="90000"/>
              </a:lnSpc>
              <a:spcAft>
                <a:spcPts val="1067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318252" y="1739900"/>
            <a:ext cx="5420785" cy="4220632"/>
          </a:xfrm>
        </p:spPr>
        <p:txBody>
          <a:bodyPr/>
          <a:lstStyle>
            <a:lvl1pPr>
              <a:lnSpc>
                <a:spcPct val="90000"/>
              </a:lnSpc>
              <a:spcAft>
                <a:spcPts val="1067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20245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9" y="1739901"/>
            <a:ext cx="11294532" cy="4220633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4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2967" y="452966"/>
            <a:ext cx="11294533" cy="831852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667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28403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9" y="452967"/>
            <a:ext cx="11294532" cy="5507567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4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 sz="1867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05820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86524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913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2967" y="452966"/>
            <a:ext cx="11294533" cy="82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48734" y="1739180"/>
            <a:ext cx="11298767" cy="421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448733" y="5962651"/>
            <a:ext cx="366680" cy="446615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endParaRPr kumimoji="0" lang="en-GB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ransition spd="med">
    <p:fade/>
  </p:transition>
  <p:hf hdr="0"/>
  <p:txStyles>
    <p:titleStyle>
      <a:lvl1pPr algn="l" defTabSz="685783" rtl="0" fontAlgn="base">
        <a:lnSpc>
          <a:spcPct val="90000"/>
        </a:lnSpc>
        <a:spcBef>
          <a:spcPct val="0"/>
        </a:spcBef>
        <a:spcAft>
          <a:spcPts val="0"/>
        </a:spcAft>
        <a:defRPr sz="2667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j-cs"/>
        </a:defRPr>
      </a:lvl1pPr>
      <a:lvl2pPr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2pPr>
      <a:lvl3pPr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3pPr>
      <a:lvl4pPr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4pPr>
      <a:lvl5pPr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5pPr>
      <a:lvl6pPr marL="609585"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6pPr>
      <a:lvl7pPr marL="1219170"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7pPr>
      <a:lvl8pPr marL="1828754"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8pPr>
      <a:lvl9pPr marL="2438339" algn="l" defTabSz="685783" rtl="0" fontAlgn="base">
        <a:lnSpc>
          <a:spcPct val="90000"/>
        </a:lnSpc>
        <a:spcBef>
          <a:spcPct val="0"/>
        </a:spcBef>
        <a:spcAft>
          <a:spcPts val="1600"/>
        </a:spcAft>
        <a:defRPr sz="2133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9pPr>
    </p:titleStyle>
    <p:bodyStyle>
      <a:lvl1pPr algn="l" defTabSz="685783" rtl="0" fontAlgn="base">
        <a:lnSpc>
          <a:spcPct val="90000"/>
        </a:lnSpc>
        <a:spcBef>
          <a:spcPct val="0"/>
        </a:spcBef>
        <a:spcAft>
          <a:spcPts val="1067"/>
        </a:spcAft>
        <a:buFont typeface="Arial" pitchFamily="34" charset="0"/>
        <a:defRPr sz="1867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1pPr>
      <a:lvl2pPr algn="l" defTabSz="685783" rtl="0" fontAlgn="base">
        <a:lnSpc>
          <a:spcPct val="90000"/>
        </a:lnSpc>
        <a:spcBef>
          <a:spcPct val="0"/>
        </a:spcBef>
        <a:spcAft>
          <a:spcPts val="1067"/>
        </a:spcAft>
        <a:buFont typeface="Arial" pitchFamily="34" charset="0"/>
        <a:defRPr sz="1867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2pPr>
      <a:lvl3pPr marL="177796" indent="-177796" algn="l" defTabSz="685783" rtl="0" fontAlgn="base">
        <a:lnSpc>
          <a:spcPct val="90000"/>
        </a:lnSpc>
        <a:spcBef>
          <a:spcPct val="0"/>
        </a:spcBef>
        <a:spcAft>
          <a:spcPts val="1067"/>
        </a:spcAft>
        <a:buClr>
          <a:schemeClr val="tx1"/>
        </a:buClr>
        <a:buFont typeface="Helvetica 75" panose="020B0804020202020204" pitchFamily="34" charset="0"/>
        <a:buChar char="−"/>
        <a:defRPr sz="1867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3pPr>
      <a:lvl4pPr marL="361942" indent="-179913" algn="l" defTabSz="685783" rtl="0" fontAlgn="base">
        <a:lnSpc>
          <a:spcPct val="90000"/>
        </a:lnSpc>
        <a:spcBef>
          <a:spcPct val="0"/>
        </a:spcBef>
        <a:spcAft>
          <a:spcPts val="1067"/>
        </a:spcAft>
        <a:buClr>
          <a:schemeClr val="tx1"/>
        </a:buClr>
        <a:buFont typeface="Helvetica 75" panose="020B0804020202020204" pitchFamily="34" charset="0"/>
        <a:buChar char="−"/>
        <a:defRPr sz="1867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4pPr>
      <a:lvl5pPr marL="541853" indent="-179913" algn="l" defTabSz="685783" rtl="0" fontAlgn="base">
        <a:lnSpc>
          <a:spcPct val="90000"/>
        </a:lnSpc>
        <a:spcBef>
          <a:spcPct val="0"/>
        </a:spcBef>
        <a:spcAft>
          <a:spcPts val="1067"/>
        </a:spcAft>
        <a:buClr>
          <a:schemeClr val="tx1"/>
        </a:buClr>
        <a:buFont typeface="Helvetica 75" panose="020B0804020202020204" pitchFamily="34" charset="0"/>
        <a:buChar char="−"/>
        <a:defRPr sz="1867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venir Roman" panose="02000503020000020003"/>
              </a:defRPr>
            </a:lvl1pPr>
          </a:lstStyle>
          <a:p>
            <a:fld id="{4FBC3F52-336C-447F-B33D-DAB17572D96D}" type="datetimeFigureOut">
              <a:rPr lang="fr-FR" smtClean="0"/>
              <a:pPr/>
              <a:t>11/03/2020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Roman" panose="02000503020000020003"/>
              </a:defRPr>
            </a:lvl1pPr>
          </a:lstStyle>
          <a:p>
            <a:fld id="{CC29B847-3B6B-401E-9177-62D703F458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939A7F-0A08-474F-A44C-411C99A3B980}"/>
              </a:ext>
            </a:extLst>
          </p:cNvPr>
          <p:cNvSpPr txBox="1">
            <a:spLocks/>
          </p:cNvSpPr>
          <p:nvPr userDrawn="1"/>
        </p:nvSpPr>
        <p:spPr>
          <a:xfrm>
            <a:off x="3731875" y="6492875"/>
            <a:ext cx="4668520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Business &amp; Decision Copyright 2019 © - All </a:t>
            </a:r>
            <a:r>
              <a:rPr lang="fr-FR" sz="1200" err="1"/>
              <a:t>rights</a:t>
            </a:r>
            <a:r>
              <a:rPr lang="fr-FR" sz="1200"/>
              <a:t> </a:t>
            </a:r>
            <a:r>
              <a:rPr lang="fr-FR" sz="1200" err="1"/>
              <a:t>reserved</a:t>
            </a:r>
            <a:r>
              <a:rPr lang="fr-FR" sz="1200"/>
              <a:t> - </a:t>
            </a:r>
            <a:r>
              <a:rPr lang="fr-FR" sz="1200" err="1"/>
              <a:t>Confidential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3485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6" r:id="rId31"/>
    <p:sldLayoutId id="2147483767" r:id="rId32"/>
    <p:sldLayoutId id="2147483769" r:id="rId33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b="0" kern="1200" cap="none" dirty="0">
          <a:solidFill>
            <a:schemeClr val="tx2"/>
          </a:solidFill>
          <a:latin typeface="Century Gothic" panose="020B0502020202020204" pitchFamily="34" charset="0"/>
          <a:ea typeface="+mj-ea"/>
          <a:cs typeface="+mj-cs"/>
          <a:sym typeface="Avenir Book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Tx/>
        <a:buChar char="‒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11" Type="http://schemas.openxmlformats.org/officeDocument/2006/relationships/image" Target="../media/image38.svg"/><Relationship Id="rId5" Type="http://schemas.openxmlformats.org/officeDocument/2006/relationships/image" Target="../media/image28.sv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3.jpe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28.sv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11" Type="http://schemas.openxmlformats.org/officeDocument/2006/relationships/image" Target="../media/image38.svg"/><Relationship Id="rId5" Type="http://schemas.openxmlformats.org/officeDocument/2006/relationships/image" Target="../media/image28.sv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11" Type="http://schemas.openxmlformats.org/officeDocument/2006/relationships/image" Target="../media/image38.svg"/><Relationship Id="rId5" Type="http://schemas.openxmlformats.org/officeDocument/2006/relationships/image" Target="../media/image28.sv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B743-0132-E246-B30A-6C9AC566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241" y="2167468"/>
            <a:ext cx="6238408" cy="1060577"/>
          </a:xfrm>
        </p:spPr>
        <p:txBody>
          <a:bodyPr>
            <a:noAutofit/>
          </a:bodyPr>
          <a:lstStyle/>
          <a:p>
            <a:r>
              <a:rPr lang="fr-FR" sz="3600" dirty="0"/>
              <a:t>DBRC Hackathon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59BB45-6498-864F-8492-4B7B7D468616}"/>
              </a:ext>
            </a:extLst>
          </p:cNvPr>
          <p:cNvSpPr txBox="1">
            <a:spLocks/>
          </p:cNvSpPr>
          <p:nvPr/>
        </p:nvSpPr>
        <p:spPr>
          <a:xfrm>
            <a:off x="3800475" y="3169965"/>
            <a:ext cx="6238408" cy="1638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8800" b="0" kern="1200" cap="none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  <a:sym typeface="Avenir Book"/>
              </a:defRPr>
            </a:lvl1pPr>
          </a:lstStyle>
          <a:p>
            <a:pPr algn="l"/>
            <a:r>
              <a:rPr lang="fr-FR" sz="2400" dirty="0" err="1"/>
              <a:t>Searching</a:t>
            </a:r>
            <a:r>
              <a:rPr lang="fr-FR" sz="2400" dirty="0"/>
              <a:t> &amp; </a:t>
            </a:r>
            <a:r>
              <a:rPr lang="fr-FR" sz="2400" dirty="0" err="1"/>
              <a:t>Tagging</a:t>
            </a:r>
            <a:r>
              <a:rPr lang="fr-FR" sz="2400" dirty="0"/>
              <a:t> Legal </a:t>
            </a:r>
            <a:r>
              <a:rPr lang="fr-FR" sz="2400" dirty="0" err="1"/>
              <a:t>Arrests</a:t>
            </a:r>
            <a:endParaRPr lang="fr-F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9A103-819D-B749-AA96-9EC766E31304}"/>
              </a:ext>
            </a:extLst>
          </p:cNvPr>
          <p:cNvSpPr txBox="1"/>
          <p:nvPr/>
        </p:nvSpPr>
        <p:spPr>
          <a:xfrm>
            <a:off x="609535" y="5980607"/>
            <a:ext cx="6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r"/>
            <a:endParaRPr lang="en-US" sz="2400">
              <a:solidFill>
                <a:schemeClr val="bg2"/>
              </a:solidFill>
              <a:latin typeface="Avenir Roman" panose="02000503020000020003" pitchFamily="2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4F3820-6ACD-4322-835D-3D1B7A21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09" y="5935601"/>
            <a:ext cx="23907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8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0FDB2B-765A-4722-8D64-4ADDBBD4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70" y="1785613"/>
            <a:ext cx="3238500" cy="3114675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5315ED4A-7C70-3C49-AA49-54179A3E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280" y="709161"/>
            <a:ext cx="914400" cy="914400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6467CBAD-D887-6748-98DA-1FB916E93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70" y="4047075"/>
            <a:ext cx="914400" cy="914400"/>
          </a:xfrm>
          <a:prstGeom prst="rect">
            <a:avLst/>
          </a:prstGeom>
        </p:spPr>
      </p:pic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25B0F123-EC0A-7443-9606-5D2D6668E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257" y="5167211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770E9854-B796-9A48-9277-9DA519710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260" y="1003648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DE658E81-BAB8-E74C-BB6D-42B1DF8B3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157" y="2899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F2462-4EF4-5245-8B24-0BDE3DE2D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3973" y="2548892"/>
            <a:ext cx="1232586" cy="1232586"/>
          </a:xfrm>
          <a:prstGeom prst="rect">
            <a:avLst/>
          </a:prstGeom>
        </p:spPr>
      </p:pic>
      <p:pic>
        <p:nvPicPr>
          <p:cNvPr id="23" name="Graphic 22" descr="Tablet">
            <a:extLst>
              <a:ext uri="{FF2B5EF4-FFF2-40B4-BE49-F238E27FC236}">
                <a16:creationId xmlns:a16="http://schemas.microsoft.com/office/drawing/2014/main" id="{9C8DD850-F0C6-6F4D-8E9C-3DA9C7D9E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9223" y="401416"/>
            <a:ext cx="5363029" cy="5363029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D7554F4D-461A-C44F-9A1F-0578468904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288" y="2209125"/>
            <a:ext cx="2315029" cy="2315029"/>
          </a:xfrm>
          <a:prstGeom prst="rect">
            <a:avLst/>
          </a:prstGeom>
        </p:spPr>
      </p:pic>
      <p:pic>
        <p:nvPicPr>
          <p:cNvPr id="28" name="Graphic 27" descr="Checklist">
            <a:extLst>
              <a:ext uri="{FF2B5EF4-FFF2-40B4-BE49-F238E27FC236}">
                <a16:creationId xmlns:a16="http://schemas.microsoft.com/office/drawing/2014/main" id="{00809BC5-23F3-EB46-87C8-CC50DDDE9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847" y="4247284"/>
            <a:ext cx="914400" cy="914400"/>
          </a:xfrm>
          <a:prstGeom prst="rect">
            <a:avLst/>
          </a:prstGeom>
        </p:spPr>
      </p:pic>
      <p:pic>
        <p:nvPicPr>
          <p:cNvPr id="29" name="Graphic 28" descr="Contract">
            <a:extLst>
              <a:ext uri="{FF2B5EF4-FFF2-40B4-BE49-F238E27FC236}">
                <a16:creationId xmlns:a16="http://schemas.microsoft.com/office/drawing/2014/main" id="{D304847C-FD4A-5147-B20B-824B6E915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4967002"/>
            <a:ext cx="914400" cy="914400"/>
          </a:xfrm>
          <a:prstGeom prst="rect">
            <a:avLst/>
          </a:prstGeom>
        </p:spPr>
      </p:pic>
      <p:pic>
        <p:nvPicPr>
          <p:cNvPr id="30" name="Graphic 29" descr="Contract">
            <a:extLst>
              <a:ext uri="{FF2B5EF4-FFF2-40B4-BE49-F238E27FC236}">
                <a16:creationId xmlns:a16="http://schemas.microsoft.com/office/drawing/2014/main" id="{91F1CEDB-7177-F042-8B0C-BC8D0732C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5680130"/>
            <a:ext cx="914400" cy="914400"/>
          </a:xfrm>
          <a:prstGeom prst="rect">
            <a:avLst/>
          </a:prstGeom>
        </p:spPr>
      </p:pic>
      <p:pic>
        <p:nvPicPr>
          <p:cNvPr id="31" name="Graphic 30" descr="Checklist">
            <a:extLst>
              <a:ext uri="{FF2B5EF4-FFF2-40B4-BE49-F238E27FC236}">
                <a16:creationId xmlns:a16="http://schemas.microsoft.com/office/drawing/2014/main" id="{36DD0602-2A1F-B042-BE46-4EDD5C0D2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059" y="476679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9F6961-B1B9-9F4A-B6DB-4BFD22393FEE}"/>
              </a:ext>
            </a:extLst>
          </p:cNvPr>
          <p:cNvCxnSpPr>
            <a:cxnSpLocks/>
          </p:cNvCxnSpPr>
          <p:nvPr/>
        </p:nvCxnSpPr>
        <p:spPr>
          <a:xfrm>
            <a:off x="6729144" y="2064513"/>
            <a:ext cx="1492047" cy="231"/>
          </a:xfrm>
          <a:prstGeom prst="straightConnector1">
            <a:avLst/>
          </a:prstGeom>
          <a:ln w="4762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DBD1F6-16BB-6648-9A78-0D64CCE84ACC}"/>
              </a:ext>
            </a:extLst>
          </p:cNvPr>
          <p:cNvSpPr/>
          <p:nvPr/>
        </p:nvSpPr>
        <p:spPr>
          <a:xfrm>
            <a:off x="8208035" y="1919902"/>
            <a:ext cx="3525612" cy="28922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Arrests with shortened procedures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74787-28A7-D04E-8E59-5701D56FC33A}"/>
              </a:ext>
            </a:extLst>
          </p:cNvPr>
          <p:cNvSpPr txBox="1"/>
          <p:nvPr/>
        </p:nvSpPr>
        <p:spPr>
          <a:xfrm>
            <a:off x="6732150" y="1785613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Question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46B722-E6D0-D14D-A907-6F8C4365EEDF}"/>
              </a:ext>
            </a:extLst>
          </p:cNvPr>
          <p:cNvCxnSpPr>
            <a:cxnSpLocks/>
            <a:stCxn id="42" idx="0"/>
            <a:endCxn id="27" idx="0"/>
          </p:cNvCxnSpPr>
          <p:nvPr/>
        </p:nvCxnSpPr>
        <p:spPr>
          <a:xfrm rot="16200000" flipH="1" flipV="1">
            <a:off x="7035210" y="-726506"/>
            <a:ext cx="289223" cy="5582038"/>
          </a:xfrm>
          <a:prstGeom prst="bentConnector3">
            <a:avLst>
              <a:gd name="adj1" fmla="val -420289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49">
            <a:extLst>
              <a:ext uri="{FF2B5EF4-FFF2-40B4-BE49-F238E27FC236}">
                <a16:creationId xmlns:a16="http://schemas.microsoft.com/office/drawing/2014/main" id="{CC916148-0031-364B-A36C-A8070EA0DFE5}"/>
              </a:ext>
            </a:extLst>
          </p:cNvPr>
          <p:cNvCxnSpPr>
            <a:cxnSpLocks/>
          </p:cNvCxnSpPr>
          <p:nvPr/>
        </p:nvCxnSpPr>
        <p:spPr>
          <a:xfrm rot="10800000">
            <a:off x="1630707" y="754486"/>
            <a:ext cx="2147541" cy="1452087"/>
          </a:xfrm>
          <a:prstGeom prst="bentConnector3">
            <a:avLst>
              <a:gd name="adj1" fmla="val 325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EAA2BCA-DEAA-8343-884F-2D04F36B0E28}"/>
              </a:ext>
            </a:extLst>
          </p:cNvPr>
          <p:cNvSpPr txBox="1"/>
          <p:nvPr/>
        </p:nvSpPr>
        <p:spPr>
          <a:xfrm>
            <a:off x="1876281" y="79314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find docs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7A655C-B3C5-864D-8D18-39C137A8D106}"/>
              </a:ext>
            </a:extLst>
          </p:cNvPr>
          <p:cNvSpPr txBox="1"/>
          <p:nvPr/>
        </p:nvSpPr>
        <p:spPr>
          <a:xfrm>
            <a:off x="1696878" y="2180318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</a:t>
            </a:r>
            <a:r>
              <a:rPr lang="en-US" sz="1200" i="1"/>
              <a:t>find docs</a:t>
            </a:r>
            <a:endParaRPr lang="en-US" sz="1200" i="1" dirty="0"/>
          </a:p>
        </p:txBody>
      </p:sp>
      <p:pic>
        <p:nvPicPr>
          <p:cNvPr id="109" name="Graphic 108" descr="Document">
            <a:extLst>
              <a:ext uri="{FF2B5EF4-FFF2-40B4-BE49-F238E27FC236}">
                <a16:creationId xmlns:a16="http://schemas.microsoft.com/office/drawing/2014/main" id="{488A4056-1B24-1242-A24F-B94B43160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5" y="1880021"/>
            <a:ext cx="914400" cy="914400"/>
          </a:xfrm>
          <a:prstGeom prst="rect">
            <a:avLst/>
          </a:prstGeom>
        </p:spPr>
      </p:pic>
      <p:pic>
        <p:nvPicPr>
          <p:cNvPr id="110" name="Graphic 109" descr="Document">
            <a:extLst>
              <a:ext uri="{FF2B5EF4-FFF2-40B4-BE49-F238E27FC236}">
                <a16:creationId xmlns:a16="http://schemas.microsoft.com/office/drawing/2014/main" id="{833BF7EA-F38C-8741-B5AD-D8E5E9103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525" y="2174508"/>
            <a:ext cx="914400" cy="914400"/>
          </a:xfrm>
          <a:prstGeom prst="rect">
            <a:avLst/>
          </a:prstGeom>
        </p:spPr>
      </p:pic>
      <p:pic>
        <p:nvPicPr>
          <p:cNvPr id="111" name="Graphic 110" descr="Document">
            <a:extLst>
              <a:ext uri="{FF2B5EF4-FFF2-40B4-BE49-F238E27FC236}">
                <a16:creationId xmlns:a16="http://schemas.microsoft.com/office/drawing/2014/main" id="{0A3D6EBE-C103-0E44-A7D6-ACC63C64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22" y="1460848"/>
            <a:ext cx="914400" cy="914400"/>
          </a:xfrm>
          <a:prstGeom prst="rect">
            <a:avLst/>
          </a:prstGeom>
        </p:spPr>
      </p:pic>
      <p:pic>
        <p:nvPicPr>
          <p:cNvPr id="112" name="Graphic 111" descr="Document">
            <a:extLst>
              <a:ext uri="{FF2B5EF4-FFF2-40B4-BE49-F238E27FC236}">
                <a16:creationId xmlns:a16="http://schemas.microsoft.com/office/drawing/2014/main" id="{B7062025-AF3D-ED4F-91B6-F9D01C3C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656" y="290220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E60F9C4D-255E-8A48-9A93-590A3A7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36" y="3196696"/>
            <a:ext cx="914400" cy="914400"/>
          </a:xfrm>
          <a:prstGeom prst="rect">
            <a:avLst/>
          </a:prstGeom>
        </p:spPr>
      </p:pic>
      <p:pic>
        <p:nvPicPr>
          <p:cNvPr id="114" name="Graphic 113" descr="Document">
            <a:extLst>
              <a:ext uri="{FF2B5EF4-FFF2-40B4-BE49-F238E27FC236}">
                <a16:creationId xmlns:a16="http://schemas.microsoft.com/office/drawing/2014/main" id="{07FD916E-AC5B-AB4D-B446-429794BB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533" y="2483036"/>
            <a:ext cx="914400" cy="914400"/>
          </a:xfrm>
          <a:prstGeom prst="rect">
            <a:avLst/>
          </a:prstGeom>
        </p:spPr>
      </p:pic>
      <p:cxnSp>
        <p:nvCxnSpPr>
          <p:cNvPr id="115" name="Straight Arrow Connector 49">
            <a:extLst>
              <a:ext uri="{FF2B5EF4-FFF2-40B4-BE49-F238E27FC236}">
                <a16:creationId xmlns:a16="http://schemas.microsoft.com/office/drawing/2014/main" id="{D5B322AB-3079-BF49-9B84-4EDF08A54F80}"/>
              </a:ext>
            </a:extLst>
          </p:cNvPr>
          <p:cNvCxnSpPr>
            <a:cxnSpLocks/>
          </p:cNvCxnSpPr>
          <p:nvPr/>
        </p:nvCxnSpPr>
        <p:spPr>
          <a:xfrm flipH="1" flipV="1">
            <a:off x="1355520" y="2437555"/>
            <a:ext cx="1964746" cy="14336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B84B4-D703-9447-ADFA-C18CEF06D0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0106" y="1882531"/>
            <a:ext cx="1082811" cy="1082811"/>
          </a:xfrm>
          <a:prstGeom prst="rect">
            <a:avLst/>
          </a:prstGeom>
        </p:spPr>
      </p:pic>
      <p:cxnSp>
        <p:nvCxnSpPr>
          <p:cNvPr id="32" name="Straight Arrow Connector 49">
            <a:extLst>
              <a:ext uri="{FF2B5EF4-FFF2-40B4-BE49-F238E27FC236}">
                <a16:creationId xmlns:a16="http://schemas.microsoft.com/office/drawing/2014/main" id="{B7B5874A-C53B-4F60-A61B-D7A0AEC35EA3}"/>
              </a:ext>
            </a:extLst>
          </p:cNvPr>
          <p:cNvCxnSpPr>
            <a:cxnSpLocks/>
          </p:cNvCxnSpPr>
          <p:nvPr/>
        </p:nvCxnSpPr>
        <p:spPr>
          <a:xfrm rot="10800000">
            <a:off x="1148607" y="2734100"/>
            <a:ext cx="2180838" cy="270406"/>
          </a:xfrm>
          <a:prstGeom prst="bentConnector3">
            <a:avLst>
              <a:gd name="adj1" fmla="val 18553"/>
            </a:avLst>
          </a:prstGeom>
          <a:ln w="25400">
            <a:solidFill>
              <a:schemeClr val="accent2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9">
            <a:extLst>
              <a:ext uri="{FF2B5EF4-FFF2-40B4-BE49-F238E27FC236}">
                <a16:creationId xmlns:a16="http://schemas.microsoft.com/office/drawing/2014/main" id="{C283DD64-8B25-402F-BDBB-4B3999A1BE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6724" y="1294261"/>
            <a:ext cx="2317563" cy="1577928"/>
          </a:xfrm>
          <a:prstGeom prst="bentConnector3">
            <a:avLst>
              <a:gd name="adj1" fmla="val 76304"/>
            </a:avLst>
          </a:prstGeom>
          <a:ln w="25400">
            <a:solidFill>
              <a:schemeClr val="accent2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00BC8F-1F7F-455F-801C-7E5F968778DF}"/>
              </a:ext>
            </a:extLst>
          </p:cNvPr>
          <p:cNvSpPr txBox="1"/>
          <p:nvPr/>
        </p:nvSpPr>
        <p:spPr>
          <a:xfrm>
            <a:off x="1921677" y="2798115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Find tags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3DF41D-6295-411B-BB41-B0B35DD8D0DD}"/>
              </a:ext>
            </a:extLst>
          </p:cNvPr>
          <p:cNvSpPr txBox="1"/>
          <p:nvPr/>
        </p:nvSpPr>
        <p:spPr>
          <a:xfrm>
            <a:off x="1921677" y="1441631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Find tags</a:t>
            </a:r>
          </a:p>
        </p:txBody>
      </p:sp>
      <p:cxnSp>
        <p:nvCxnSpPr>
          <p:cNvPr id="37" name="Straight Arrow Connector 49">
            <a:extLst>
              <a:ext uri="{FF2B5EF4-FFF2-40B4-BE49-F238E27FC236}">
                <a16:creationId xmlns:a16="http://schemas.microsoft.com/office/drawing/2014/main" id="{A8D1FC2B-B795-4F77-8A6F-D6B1745228AF}"/>
              </a:ext>
            </a:extLst>
          </p:cNvPr>
          <p:cNvCxnSpPr>
            <a:cxnSpLocks/>
          </p:cNvCxnSpPr>
          <p:nvPr/>
        </p:nvCxnSpPr>
        <p:spPr>
          <a:xfrm>
            <a:off x="4102140" y="4328243"/>
            <a:ext cx="5868701" cy="491791"/>
          </a:xfrm>
          <a:prstGeom prst="bentConnector4">
            <a:avLst>
              <a:gd name="adj1" fmla="val 407"/>
              <a:gd name="adj2" fmla="val 254944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531ADA-2E9B-426E-97F3-67CF5E3F181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t="20886" r="16125" b="33871"/>
          <a:stretch/>
        </p:blipFill>
        <p:spPr>
          <a:xfrm>
            <a:off x="8338354" y="2180318"/>
            <a:ext cx="3238499" cy="21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2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038DD-80AD-498C-B23D-CE0DB0E2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02" y="1016913"/>
            <a:ext cx="496252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1" name="Google Shape;151;p18"/>
          <p:cNvSpPr txBox="1"/>
          <p:nvPr/>
        </p:nvSpPr>
        <p:spPr>
          <a:xfrm>
            <a:off x="11308422" y="2223556"/>
            <a:ext cx="20197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1660053" y="4230080"/>
            <a:ext cx="8652225" cy="246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“Question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926665" y="404633"/>
            <a:ext cx="4119000" cy="6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000" dirty="0"/>
              <a:t>Legal.ly</a:t>
            </a:r>
            <a:r>
              <a:rPr lang="hr-HR" sz="2000" dirty="0"/>
              <a:t> worker DEMO</a:t>
            </a:r>
            <a:endParaRPr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BCDD-4838-1F41-ABC6-993FC0AC0845}"/>
              </a:ext>
            </a:extLst>
          </p:cNvPr>
          <p:cNvSpPr txBox="1"/>
          <p:nvPr/>
        </p:nvSpPr>
        <p:spPr>
          <a:xfrm>
            <a:off x="11518418" y="6550223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afe.</a:t>
            </a:r>
            <a:r>
              <a:rPr lang="en-US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75" y="5011221"/>
            <a:ext cx="1440000" cy="1440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30" y="1563055"/>
            <a:ext cx="3469772" cy="4288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9"/>
          <p:cNvGrpSpPr/>
          <p:nvPr/>
        </p:nvGrpSpPr>
        <p:grpSpPr>
          <a:xfrm>
            <a:off x="11011337" y="6451221"/>
            <a:ext cx="1092539" cy="361856"/>
            <a:chOff x="10967725" y="6316747"/>
            <a:chExt cx="1092539" cy="361856"/>
          </a:xfrm>
        </p:grpSpPr>
        <p:pic>
          <p:nvPicPr>
            <p:cNvPr id="166" name="Google Shape;166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065966" y="6324396"/>
              <a:ext cx="994298" cy="3542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7" name="Google Shape;167;p19"/>
            <p:cNvCxnSpPr/>
            <p:nvPr/>
          </p:nvCxnSpPr>
          <p:spPr>
            <a:xfrm>
              <a:off x="10967725" y="6316747"/>
              <a:ext cx="0" cy="35444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9" name="Google Shape;169;p19"/>
          <p:cNvSpPr txBox="1"/>
          <p:nvPr/>
        </p:nvSpPr>
        <p:spPr>
          <a:xfrm>
            <a:off x="269442" y="2866204"/>
            <a:ext cx="28326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Synapse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B&amp;D’s Innovation Hub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18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kickstarter</a:t>
            </a:r>
            <a:endParaRPr sz="18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Startup funder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Mind developer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38200" y="365126"/>
            <a:ext cx="105156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 – B&amp;D’s Legal.</a:t>
            </a:r>
            <a:r>
              <a:rPr lang="en-US" sz="44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ly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members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323797" y="1254262"/>
            <a:ext cx="4138466" cy="3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less than </a:t>
            </a: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one week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did what?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Clean </a:t>
            </a:r>
            <a:r>
              <a:rPr lang="fr-BE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half</a:t>
            </a: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of the tags</a:t>
            </a:r>
            <a:endParaRPr lang="hr-HR"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Structure </a:t>
            </a: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&amp; clean 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documents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NLP 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(pdf)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Setup search engine</a:t>
            </a:r>
            <a:endParaRPr lang="fr-BE"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fr-BE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tagging</a:t>
            </a:r>
            <a:r>
              <a:rPr lang="fr-BE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7589581" y="1206604"/>
            <a:ext cx="36369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b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Wrote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bunch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R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lang="hr-HR"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Prepared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Shiny</a:t>
            </a: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 R </a:t>
            </a:r>
            <a:r>
              <a:rPr lang="hr-HR" sz="2400" dirty="0" err="1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lang="hr-HR"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>
                <a:solidFill>
                  <a:srgbClr val="0177B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400" dirty="0">
              <a:solidFill>
                <a:srgbClr val="0177B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58DF8-DD68-DE4A-9B23-234C3703AA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2007" y="5011221"/>
            <a:ext cx="1440000" cy="1440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FA938-8408-814D-90FB-AF7CF342757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5411" y="5016037"/>
            <a:ext cx="1440000" cy="1440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8AD69-FE20-6847-83DD-6E9598D07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43" y="5011221"/>
            <a:ext cx="1440000" cy="1440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Tablet">
            <a:extLst>
              <a:ext uri="{FF2B5EF4-FFF2-40B4-BE49-F238E27FC236}">
                <a16:creationId xmlns:a16="http://schemas.microsoft.com/office/drawing/2014/main" id="{D7EEBAF8-00D8-1544-9D67-E063273DB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5667" y="111537"/>
            <a:ext cx="6972856" cy="6972856"/>
          </a:xfrm>
          <a:prstGeom prst="rect">
            <a:avLst/>
          </a:prstGeom>
        </p:spPr>
      </p:pic>
      <p:sp>
        <p:nvSpPr>
          <p:cNvPr id="181" name="Google Shape;181;p20"/>
          <p:cNvSpPr txBox="1"/>
          <p:nvPr/>
        </p:nvSpPr>
        <p:spPr>
          <a:xfrm>
            <a:off x="1637745" y="787565"/>
            <a:ext cx="9243900" cy="5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101600" algn="ctr">
              <a:spcBef>
                <a:spcPts val="1000"/>
              </a:spcBef>
              <a:buClr>
                <a:schemeClr val="lt1"/>
              </a:buClr>
              <a:buSzPts val="2000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Legal.</a:t>
            </a:r>
            <a:r>
              <a:rPr lang="en-US" sz="4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</a:t>
            </a:r>
          </a:p>
          <a:p>
            <a:pPr marL="127000" algn="ctr"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ts val="2000"/>
            </a:pPr>
            <a:r>
              <a:rPr lang="en-US" sz="4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saves   time; law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57FE026F-74B6-DF47-BDFC-45FABF145572}"/>
              </a:ext>
            </a:extLst>
          </p:cNvPr>
          <p:cNvSpPr/>
          <p:nvPr/>
        </p:nvSpPr>
        <p:spPr>
          <a:xfrm>
            <a:off x="5654040" y="3553570"/>
            <a:ext cx="2941319" cy="62219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7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E8F3C-5BEF-B041-83F7-4C0C1B540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50" y="466558"/>
            <a:ext cx="6671783" cy="445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C8F5BF-F3A6-B642-9026-3304BD53401A}"/>
              </a:ext>
            </a:extLst>
          </p:cNvPr>
          <p:cNvCxnSpPr/>
          <p:nvPr/>
        </p:nvCxnSpPr>
        <p:spPr>
          <a:xfrm>
            <a:off x="418721" y="5283815"/>
            <a:ext cx="11330746" cy="0"/>
          </a:xfrm>
          <a:prstGeom prst="straightConnector1">
            <a:avLst/>
          </a:prstGeom>
          <a:ln w="254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offee">
            <a:extLst>
              <a:ext uri="{FF2B5EF4-FFF2-40B4-BE49-F238E27FC236}">
                <a16:creationId xmlns:a16="http://schemas.microsoft.com/office/drawing/2014/main" id="{79FB4E90-A6F3-5C40-AEEA-B93A3C407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61" y="4049375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44D564-38CF-3142-8ECE-CD003D425DD8}"/>
              </a:ext>
            </a:extLst>
          </p:cNvPr>
          <p:cNvCxnSpPr/>
          <p:nvPr/>
        </p:nvCxnSpPr>
        <p:spPr>
          <a:xfrm>
            <a:off x="2140841" y="5146655"/>
            <a:ext cx="0" cy="2590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029BCF-0E22-694C-9391-195FFEA6CA18}"/>
              </a:ext>
            </a:extLst>
          </p:cNvPr>
          <p:cNvCxnSpPr/>
          <p:nvPr/>
        </p:nvCxnSpPr>
        <p:spPr>
          <a:xfrm>
            <a:off x="9257921" y="5154275"/>
            <a:ext cx="0" cy="2590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5B0D1A0-4E9A-7E42-9D1E-91B6CA32E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76" y="3108551"/>
            <a:ext cx="2003963" cy="180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83963-82C9-4446-94ED-294D17744992}"/>
              </a:ext>
            </a:extLst>
          </p:cNvPr>
          <p:cNvSpPr txBox="1"/>
          <p:nvPr/>
        </p:nvSpPr>
        <p:spPr>
          <a:xfrm>
            <a:off x="5107797" y="5405735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Timeline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E8F3C-5BEF-B041-83F7-4C0C1B540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9" y="3008376"/>
            <a:ext cx="2767746" cy="192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C8F5BF-F3A6-B642-9026-3304BD53401A}"/>
              </a:ext>
            </a:extLst>
          </p:cNvPr>
          <p:cNvCxnSpPr/>
          <p:nvPr/>
        </p:nvCxnSpPr>
        <p:spPr>
          <a:xfrm>
            <a:off x="533400" y="5248656"/>
            <a:ext cx="11330746" cy="0"/>
          </a:xfrm>
          <a:prstGeom prst="straightConnector1">
            <a:avLst/>
          </a:prstGeom>
          <a:ln w="2540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offee">
            <a:extLst>
              <a:ext uri="{FF2B5EF4-FFF2-40B4-BE49-F238E27FC236}">
                <a16:creationId xmlns:a16="http://schemas.microsoft.com/office/drawing/2014/main" id="{79FB4E90-A6F3-5C40-AEEA-B93A3C407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" y="3221736"/>
            <a:ext cx="1706880" cy="17068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44D564-38CF-3142-8ECE-CD003D425DD8}"/>
              </a:ext>
            </a:extLst>
          </p:cNvPr>
          <p:cNvCxnSpPr/>
          <p:nvPr/>
        </p:nvCxnSpPr>
        <p:spPr>
          <a:xfrm>
            <a:off x="2758440" y="5111496"/>
            <a:ext cx="0" cy="2590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029BCF-0E22-694C-9391-195FFEA6CA18}"/>
              </a:ext>
            </a:extLst>
          </p:cNvPr>
          <p:cNvCxnSpPr/>
          <p:nvPr/>
        </p:nvCxnSpPr>
        <p:spPr>
          <a:xfrm>
            <a:off x="6156960" y="5119116"/>
            <a:ext cx="0" cy="2590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5B0D1A0-4E9A-7E42-9D1E-91B6CA32E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91" y="510825"/>
            <a:ext cx="4896386" cy="4417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83963-82C9-4446-94ED-294D17744992}"/>
              </a:ext>
            </a:extLst>
          </p:cNvPr>
          <p:cNvSpPr txBox="1"/>
          <p:nvPr/>
        </p:nvSpPr>
        <p:spPr>
          <a:xfrm>
            <a:off x="5222476" y="537057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8370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Tablet">
            <a:extLst>
              <a:ext uri="{FF2B5EF4-FFF2-40B4-BE49-F238E27FC236}">
                <a16:creationId xmlns:a16="http://schemas.microsoft.com/office/drawing/2014/main" id="{28C6DE23-BEAA-F540-B9BB-50EA9C48F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959" y="-337737"/>
            <a:ext cx="8397815" cy="8397815"/>
          </a:xfrm>
          <a:prstGeom prst="rect">
            <a:avLst/>
          </a:prstGeom>
        </p:spPr>
      </p:pic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9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Legal</a:t>
            </a:r>
            <a:r>
              <a:rPr lang="en-US" sz="4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440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ly</a:t>
            </a:r>
            <a:r>
              <a:rPr lang="en-US" sz="4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sz="440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he language of Legal</a:t>
            </a:r>
            <a:endParaRPr sz="440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DA26979-D719-7F40-A6C9-1297ED7AAE4C}"/>
              </a:ext>
            </a:extLst>
          </p:cNvPr>
          <p:cNvSpPr/>
          <p:nvPr/>
        </p:nvSpPr>
        <p:spPr>
          <a:xfrm>
            <a:off x="3527948" y="2140197"/>
            <a:ext cx="5829411" cy="38964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type your question here…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80780C-4258-6E41-8F2D-B2818AF7DE4B}"/>
              </a:ext>
            </a:extLst>
          </p:cNvPr>
          <p:cNvSpPr txBox="1"/>
          <p:nvPr/>
        </p:nvSpPr>
        <p:spPr>
          <a:xfrm>
            <a:off x="4759450" y="3630337"/>
            <a:ext cx="347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How can I help you today?</a:t>
            </a:r>
          </a:p>
        </p:txBody>
      </p:sp>
      <p:pic>
        <p:nvPicPr>
          <p:cNvPr id="1026" name="Picture 2" descr="Résultat de recherche d'images pour &quot;dbrc vlaanderen logo&quot;">
            <a:extLst>
              <a:ext uri="{FF2B5EF4-FFF2-40B4-BE49-F238E27FC236}">
                <a16:creationId xmlns:a16="http://schemas.microsoft.com/office/drawing/2014/main" id="{51055925-86D0-46D0-AB8C-F0D47B2C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82" y="5198198"/>
            <a:ext cx="1292156" cy="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048F-37BB-094A-99BB-DA2EA668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60" y="117718"/>
            <a:ext cx="10515600" cy="9490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Magic Solution – Legal.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</a:t>
            </a:r>
          </a:p>
        </p:txBody>
      </p:sp>
      <p:cxnSp>
        <p:nvCxnSpPr>
          <p:cNvPr id="3" name="Google Shape;137;p17">
            <a:extLst>
              <a:ext uri="{FF2B5EF4-FFF2-40B4-BE49-F238E27FC236}">
                <a16:creationId xmlns:a16="http://schemas.microsoft.com/office/drawing/2014/main" id="{C4B6303E-1A15-6747-B4F8-705664FB0F37}"/>
              </a:ext>
            </a:extLst>
          </p:cNvPr>
          <p:cNvCxnSpPr>
            <a:cxnSpLocks/>
          </p:cNvCxnSpPr>
          <p:nvPr/>
        </p:nvCxnSpPr>
        <p:spPr>
          <a:xfrm>
            <a:off x="254111" y="1066800"/>
            <a:ext cx="1087969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Google Shape;139;p17">
            <a:extLst>
              <a:ext uri="{FF2B5EF4-FFF2-40B4-BE49-F238E27FC236}">
                <a16:creationId xmlns:a16="http://schemas.microsoft.com/office/drawing/2014/main" id="{88DCA3C8-DE9A-9B4C-A2F8-FA4FC4E52509}"/>
              </a:ext>
            </a:extLst>
          </p:cNvPr>
          <p:cNvSpPr txBox="1">
            <a:spLocks/>
          </p:cNvSpPr>
          <p:nvPr/>
        </p:nvSpPr>
        <p:spPr>
          <a:xfrm>
            <a:off x="1207008" y="2161607"/>
            <a:ext cx="6315455" cy="381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90000"/>
              </a:lnSpc>
              <a:spcAft>
                <a:spcPts val="1200"/>
              </a:spcAft>
              <a:buClr>
                <a:schemeClr val="lt1"/>
              </a:buClr>
              <a:buSzPts val="2200"/>
            </a:pPr>
            <a:r>
              <a:rPr lang="en-US" sz="2200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Reinvents</a:t>
            </a:r>
            <a:r>
              <a:rPr lang="en-US" sz="22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and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facilitates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the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research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process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rechtscolleges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…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  <a:buClr>
                <a:schemeClr val="lt1"/>
              </a:buClr>
              <a:buSzPts val="2200"/>
            </a:pP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  <a:buClr>
                <a:schemeClr val="lt1"/>
              </a:buClr>
              <a:buSzPts val="2200"/>
            </a:pP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 recognizing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 to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through big amounts of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</a:t>
            </a:r>
            <a:r>
              <a:rPr lang="en-US" sz="2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appropriate </a:t>
            </a: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arrest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specialist could use</a:t>
            </a:r>
          </a:p>
          <a:p>
            <a:pPr marL="228600" indent="-10160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44;p17">
            <a:extLst>
              <a:ext uri="{FF2B5EF4-FFF2-40B4-BE49-F238E27FC236}">
                <a16:creationId xmlns:a16="http://schemas.microsoft.com/office/drawing/2014/main" id="{34DFDE28-372E-8F4B-B7CD-268222B5BF82}"/>
              </a:ext>
            </a:extLst>
          </p:cNvPr>
          <p:cNvSpPr txBox="1"/>
          <p:nvPr/>
        </p:nvSpPr>
        <p:spPr>
          <a:xfrm>
            <a:off x="81511" y="2059129"/>
            <a:ext cx="1019100" cy="3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99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  <a:endParaRPr sz="24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99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endParaRPr sz="24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sz="18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sz="18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sz="1800"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D5762-A16A-8E42-BEBE-5D98398174A7}"/>
              </a:ext>
            </a:extLst>
          </p:cNvPr>
          <p:cNvCxnSpPr/>
          <p:nvPr/>
        </p:nvCxnSpPr>
        <p:spPr>
          <a:xfrm>
            <a:off x="10326858" y="2655913"/>
            <a:ext cx="0" cy="77308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AF221-453D-4897-9DF0-28F3C479E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00" y="1256062"/>
            <a:ext cx="2359116" cy="163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2C483A-14A4-4E96-91B9-02654461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11" y="3623987"/>
            <a:ext cx="3453894" cy="311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36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25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797BCE-F2A8-474C-86CC-C7C427D84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" b="-1"/>
          <a:stretch/>
        </p:blipFill>
        <p:spPr>
          <a:xfrm>
            <a:off x="5557237" y="1572768"/>
            <a:ext cx="6634763" cy="4865719"/>
          </a:xfrm>
          <a:prstGeom prst="rect">
            <a:avLst/>
          </a:prstGeom>
        </p:spPr>
      </p:pic>
      <p:pic>
        <p:nvPicPr>
          <p:cNvPr id="135" name="Picture 127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804484" y="2546823"/>
            <a:ext cx="3948269" cy="238384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4400">
                <a:solidFill>
                  <a:srgbClr val="000000"/>
                </a:solidFill>
                <a:latin typeface="+mj-lt"/>
              </a:rPr>
              <a:t>First of all…</a:t>
            </a:r>
            <a:endParaRPr lang="en-US" sz="4400" u="none" strike="noStrike" cap="none">
              <a:solidFill>
                <a:srgbClr val="000000"/>
              </a:solidFill>
              <a:latin typeface="+mj-lt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37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8ED32-86B0-4F06-BE92-D228AD53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940" y="1791743"/>
            <a:ext cx="3238500" cy="3114675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5315ED4A-7C70-3C49-AA49-54179A3E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50" y="715291"/>
            <a:ext cx="914400" cy="914400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6467CBAD-D887-6748-98DA-1FB916E93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440" y="4053205"/>
            <a:ext cx="914400" cy="914400"/>
          </a:xfrm>
          <a:prstGeom prst="rect">
            <a:avLst/>
          </a:prstGeom>
        </p:spPr>
      </p:pic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25B0F123-EC0A-7443-9606-5D2D6668E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2727" y="5173341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770E9854-B796-9A48-9277-9DA519710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" y="1009778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DE658E81-BAB8-E74C-BB6D-42B1DF8B3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627" y="29611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F2462-4EF4-5245-8B24-0BDE3DE2D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0443" y="2555022"/>
            <a:ext cx="1232586" cy="1232586"/>
          </a:xfrm>
          <a:prstGeom prst="rect">
            <a:avLst/>
          </a:prstGeom>
        </p:spPr>
      </p:pic>
      <p:pic>
        <p:nvPicPr>
          <p:cNvPr id="23" name="Graphic 22" descr="Tablet">
            <a:extLst>
              <a:ext uri="{FF2B5EF4-FFF2-40B4-BE49-F238E27FC236}">
                <a16:creationId xmlns:a16="http://schemas.microsoft.com/office/drawing/2014/main" id="{9C8DD850-F0C6-6F4D-8E9C-3DA9C7D9E4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85693" y="407546"/>
            <a:ext cx="5363029" cy="5363029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D7554F4D-461A-C44F-9A1F-0578468904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27758" y="2215255"/>
            <a:ext cx="2315029" cy="2315029"/>
          </a:xfrm>
          <a:prstGeom prst="rect">
            <a:avLst/>
          </a:prstGeom>
        </p:spPr>
      </p:pic>
      <p:pic>
        <p:nvPicPr>
          <p:cNvPr id="28" name="Graphic 27" descr="Checklist">
            <a:extLst>
              <a:ext uri="{FF2B5EF4-FFF2-40B4-BE49-F238E27FC236}">
                <a16:creationId xmlns:a16="http://schemas.microsoft.com/office/drawing/2014/main" id="{00809BC5-23F3-EB46-87C8-CC50DDDE9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317" y="4253414"/>
            <a:ext cx="914400" cy="914400"/>
          </a:xfrm>
          <a:prstGeom prst="rect">
            <a:avLst/>
          </a:prstGeom>
        </p:spPr>
      </p:pic>
      <p:pic>
        <p:nvPicPr>
          <p:cNvPr id="29" name="Graphic 28" descr="Contract">
            <a:extLst>
              <a:ext uri="{FF2B5EF4-FFF2-40B4-BE49-F238E27FC236}">
                <a16:creationId xmlns:a16="http://schemas.microsoft.com/office/drawing/2014/main" id="{D304847C-FD4A-5147-B20B-824B6E915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5903" y="4973132"/>
            <a:ext cx="914400" cy="914400"/>
          </a:xfrm>
          <a:prstGeom prst="rect">
            <a:avLst/>
          </a:prstGeom>
        </p:spPr>
      </p:pic>
      <p:pic>
        <p:nvPicPr>
          <p:cNvPr id="30" name="Graphic 29" descr="Contract">
            <a:extLst>
              <a:ext uri="{FF2B5EF4-FFF2-40B4-BE49-F238E27FC236}">
                <a16:creationId xmlns:a16="http://schemas.microsoft.com/office/drawing/2014/main" id="{91F1CEDB-7177-F042-8B0C-BC8D0732C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5903" y="5686260"/>
            <a:ext cx="914400" cy="914400"/>
          </a:xfrm>
          <a:prstGeom prst="rect">
            <a:avLst/>
          </a:prstGeom>
        </p:spPr>
      </p:pic>
      <p:pic>
        <p:nvPicPr>
          <p:cNvPr id="31" name="Graphic 30" descr="Checklist">
            <a:extLst>
              <a:ext uri="{FF2B5EF4-FFF2-40B4-BE49-F238E27FC236}">
                <a16:creationId xmlns:a16="http://schemas.microsoft.com/office/drawing/2014/main" id="{36DD0602-2A1F-B042-BE46-4EDD5C0D2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529" y="477292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9F6961-B1B9-9F4A-B6DB-4BFD22393FEE}"/>
              </a:ext>
            </a:extLst>
          </p:cNvPr>
          <p:cNvCxnSpPr>
            <a:cxnSpLocks/>
          </p:cNvCxnSpPr>
          <p:nvPr/>
        </p:nvCxnSpPr>
        <p:spPr>
          <a:xfrm>
            <a:off x="6725614" y="2070643"/>
            <a:ext cx="1492047" cy="231"/>
          </a:xfrm>
          <a:prstGeom prst="straightConnector1">
            <a:avLst/>
          </a:prstGeom>
          <a:ln w="4762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DBD1F6-16BB-6648-9A78-0D64CCE84ACC}"/>
              </a:ext>
            </a:extLst>
          </p:cNvPr>
          <p:cNvSpPr/>
          <p:nvPr/>
        </p:nvSpPr>
        <p:spPr>
          <a:xfrm>
            <a:off x="8204505" y="1926032"/>
            <a:ext cx="3525612" cy="28922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98A692-D18F-0A46-9C33-8EE3CBAF8C0F}"/>
              </a:ext>
            </a:extLst>
          </p:cNvPr>
          <p:cNvSpPr txBox="1"/>
          <p:nvPr/>
        </p:nvSpPr>
        <p:spPr>
          <a:xfrm>
            <a:off x="8791460" y="2918657"/>
            <a:ext cx="265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I help you today?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74787-28A7-D04E-8E59-5701D56FC33A}"/>
              </a:ext>
            </a:extLst>
          </p:cNvPr>
          <p:cNvSpPr txBox="1"/>
          <p:nvPr/>
        </p:nvSpPr>
        <p:spPr>
          <a:xfrm>
            <a:off x="6728620" y="1791743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Question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46B722-E6D0-D14D-A907-6F8C4365EEDF}"/>
              </a:ext>
            </a:extLst>
          </p:cNvPr>
          <p:cNvCxnSpPr>
            <a:cxnSpLocks/>
            <a:stCxn id="42" idx="0"/>
            <a:endCxn id="27" idx="0"/>
          </p:cNvCxnSpPr>
          <p:nvPr/>
        </p:nvCxnSpPr>
        <p:spPr>
          <a:xfrm rot="16200000" flipH="1" flipV="1">
            <a:off x="7031680" y="-720376"/>
            <a:ext cx="289223" cy="5582038"/>
          </a:xfrm>
          <a:prstGeom prst="bentConnector3">
            <a:avLst>
              <a:gd name="adj1" fmla="val -420289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08" descr="Document">
            <a:extLst>
              <a:ext uri="{FF2B5EF4-FFF2-40B4-BE49-F238E27FC236}">
                <a16:creationId xmlns:a16="http://schemas.microsoft.com/office/drawing/2014/main" id="{488A4056-1B24-1242-A24F-B94B43160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5" y="1886151"/>
            <a:ext cx="914400" cy="914400"/>
          </a:xfrm>
          <a:prstGeom prst="rect">
            <a:avLst/>
          </a:prstGeom>
        </p:spPr>
      </p:pic>
      <p:pic>
        <p:nvPicPr>
          <p:cNvPr id="110" name="Graphic 109" descr="Document">
            <a:extLst>
              <a:ext uri="{FF2B5EF4-FFF2-40B4-BE49-F238E27FC236}">
                <a16:creationId xmlns:a16="http://schemas.microsoft.com/office/drawing/2014/main" id="{833BF7EA-F38C-8741-B5AD-D8E5E9103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995" y="2180638"/>
            <a:ext cx="914400" cy="914400"/>
          </a:xfrm>
          <a:prstGeom prst="rect">
            <a:avLst/>
          </a:prstGeom>
        </p:spPr>
      </p:pic>
      <p:pic>
        <p:nvPicPr>
          <p:cNvPr id="111" name="Graphic 110" descr="Document">
            <a:extLst>
              <a:ext uri="{FF2B5EF4-FFF2-40B4-BE49-F238E27FC236}">
                <a16:creationId xmlns:a16="http://schemas.microsoft.com/office/drawing/2014/main" id="{0A3D6EBE-C103-0E44-A7D6-ACC63C64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892" y="1466978"/>
            <a:ext cx="914400" cy="914400"/>
          </a:xfrm>
          <a:prstGeom prst="rect">
            <a:avLst/>
          </a:prstGeom>
        </p:spPr>
      </p:pic>
      <p:pic>
        <p:nvPicPr>
          <p:cNvPr id="112" name="Graphic 111" descr="Document">
            <a:extLst>
              <a:ext uri="{FF2B5EF4-FFF2-40B4-BE49-F238E27FC236}">
                <a16:creationId xmlns:a16="http://schemas.microsoft.com/office/drawing/2014/main" id="{B7062025-AF3D-ED4F-91B6-F9D01C3C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126" y="290833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E60F9C4D-255E-8A48-9A93-590A3A7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106" y="3202826"/>
            <a:ext cx="914400" cy="914400"/>
          </a:xfrm>
          <a:prstGeom prst="rect">
            <a:avLst/>
          </a:prstGeom>
        </p:spPr>
      </p:pic>
      <p:pic>
        <p:nvPicPr>
          <p:cNvPr id="114" name="Graphic 113" descr="Document">
            <a:extLst>
              <a:ext uri="{FF2B5EF4-FFF2-40B4-BE49-F238E27FC236}">
                <a16:creationId xmlns:a16="http://schemas.microsoft.com/office/drawing/2014/main" id="{07FD916E-AC5B-AB4D-B446-429794BB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7003" y="248916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9B84B4-D703-9447-ADFA-C18CEF06D0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56576" y="1888661"/>
            <a:ext cx="1082811" cy="1082811"/>
          </a:xfrm>
          <a:prstGeom prst="rect">
            <a:avLst/>
          </a:prstGeom>
        </p:spPr>
      </p:pic>
      <p:pic>
        <p:nvPicPr>
          <p:cNvPr id="33" name="Picture 2" descr="Résultat de recherche d'images pour &quot;dbrc vlaanderen logo&quot;">
            <a:extLst>
              <a:ext uri="{FF2B5EF4-FFF2-40B4-BE49-F238E27FC236}">
                <a16:creationId xmlns:a16="http://schemas.microsoft.com/office/drawing/2014/main" id="{2E73EA98-55CE-4887-BD9E-2BA6A0F6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21" y="3741780"/>
            <a:ext cx="1292156" cy="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0FDB2B-765A-4722-8D64-4ADDBBD4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70" y="1785613"/>
            <a:ext cx="3238500" cy="3114675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5315ED4A-7C70-3C49-AA49-54179A3E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280" y="709161"/>
            <a:ext cx="914400" cy="914400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6467CBAD-D887-6748-98DA-1FB916E93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70" y="4047075"/>
            <a:ext cx="914400" cy="914400"/>
          </a:xfrm>
          <a:prstGeom prst="rect">
            <a:avLst/>
          </a:prstGeom>
        </p:spPr>
      </p:pic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25B0F123-EC0A-7443-9606-5D2D6668E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257" y="5167211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770E9854-B796-9A48-9277-9DA519710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260" y="1003648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DE658E81-BAB8-E74C-BB6D-42B1DF8B3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157" y="2899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F2462-4EF4-5245-8B24-0BDE3DE2D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3973" y="2548892"/>
            <a:ext cx="1232586" cy="1232586"/>
          </a:xfrm>
          <a:prstGeom prst="rect">
            <a:avLst/>
          </a:prstGeom>
        </p:spPr>
      </p:pic>
      <p:pic>
        <p:nvPicPr>
          <p:cNvPr id="23" name="Graphic 22" descr="Tablet">
            <a:extLst>
              <a:ext uri="{FF2B5EF4-FFF2-40B4-BE49-F238E27FC236}">
                <a16:creationId xmlns:a16="http://schemas.microsoft.com/office/drawing/2014/main" id="{9C8DD850-F0C6-6F4D-8E9C-3DA9C7D9E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9223" y="401416"/>
            <a:ext cx="5363029" cy="5363029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D7554F4D-461A-C44F-9A1F-0578468904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288" y="2209125"/>
            <a:ext cx="2315029" cy="2315029"/>
          </a:xfrm>
          <a:prstGeom prst="rect">
            <a:avLst/>
          </a:prstGeom>
        </p:spPr>
      </p:pic>
      <p:pic>
        <p:nvPicPr>
          <p:cNvPr id="28" name="Graphic 27" descr="Checklist">
            <a:extLst>
              <a:ext uri="{FF2B5EF4-FFF2-40B4-BE49-F238E27FC236}">
                <a16:creationId xmlns:a16="http://schemas.microsoft.com/office/drawing/2014/main" id="{00809BC5-23F3-EB46-87C8-CC50DDDE9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847" y="4247284"/>
            <a:ext cx="914400" cy="914400"/>
          </a:xfrm>
          <a:prstGeom prst="rect">
            <a:avLst/>
          </a:prstGeom>
        </p:spPr>
      </p:pic>
      <p:pic>
        <p:nvPicPr>
          <p:cNvPr id="29" name="Graphic 28" descr="Contract">
            <a:extLst>
              <a:ext uri="{FF2B5EF4-FFF2-40B4-BE49-F238E27FC236}">
                <a16:creationId xmlns:a16="http://schemas.microsoft.com/office/drawing/2014/main" id="{D304847C-FD4A-5147-B20B-824B6E915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4967002"/>
            <a:ext cx="914400" cy="914400"/>
          </a:xfrm>
          <a:prstGeom prst="rect">
            <a:avLst/>
          </a:prstGeom>
        </p:spPr>
      </p:pic>
      <p:pic>
        <p:nvPicPr>
          <p:cNvPr id="30" name="Graphic 29" descr="Contract">
            <a:extLst>
              <a:ext uri="{FF2B5EF4-FFF2-40B4-BE49-F238E27FC236}">
                <a16:creationId xmlns:a16="http://schemas.microsoft.com/office/drawing/2014/main" id="{91F1CEDB-7177-F042-8B0C-BC8D0732C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5680130"/>
            <a:ext cx="914400" cy="914400"/>
          </a:xfrm>
          <a:prstGeom prst="rect">
            <a:avLst/>
          </a:prstGeom>
        </p:spPr>
      </p:pic>
      <p:pic>
        <p:nvPicPr>
          <p:cNvPr id="31" name="Graphic 30" descr="Checklist">
            <a:extLst>
              <a:ext uri="{FF2B5EF4-FFF2-40B4-BE49-F238E27FC236}">
                <a16:creationId xmlns:a16="http://schemas.microsoft.com/office/drawing/2014/main" id="{36DD0602-2A1F-B042-BE46-4EDD5C0D2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059" y="476679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9F6961-B1B9-9F4A-B6DB-4BFD22393FEE}"/>
              </a:ext>
            </a:extLst>
          </p:cNvPr>
          <p:cNvCxnSpPr>
            <a:cxnSpLocks/>
          </p:cNvCxnSpPr>
          <p:nvPr/>
        </p:nvCxnSpPr>
        <p:spPr>
          <a:xfrm>
            <a:off x="6729144" y="2064513"/>
            <a:ext cx="1492047" cy="231"/>
          </a:xfrm>
          <a:prstGeom prst="straightConnector1">
            <a:avLst/>
          </a:prstGeom>
          <a:ln w="4762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DBD1F6-16BB-6648-9A78-0D64CCE84ACC}"/>
              </a:ext>
            </a:extLst>
          </p:cNvPr>
          <p:cNvSpPr/>
          <p:nvPr/>
        </p:nvSpPr>
        <p:spPr>
          <a:xfrm>
            <a:off x="8208035" y="1919902"/>
            <a:ext cx="3525612" cy="28922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98A692-D18F-0A46-9C33-8EE3CBAF8C0F}"/>
              </a:ext>
            </a:extLst>
          </p:cNvPr>
          <p:cNvSpPr txBox="1"/>
          <p:nvPr/>
        </p:nvSpPr>
        <p:spPr>
          <a:xfrm>
            <a:off x="8794990" y="2912527"/>
            <a:ext cx="265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I help you today?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74787-28A7-D04E-8E59-5701D56FC33A}"/>
              </a:ext>
            </a:extLst>
          </p:cNvPr>
          <p:cNvSpPr txBox="1"/>
          <p:nvPr/>
        </p:nvSpPr>
        <p:spPr>
          <a:xfrm>
            <a:off x="6732150" y="1785613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Question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46B722-E6D0-D14D-A907-6F8C4365EEDF}"/>
              </a:ext>
            </a:extLst>
          </p:cNvPr>
          <p:cNvCxnSpPr>
            <a:cxnSpLocks/>
            <a:stCxn id="42" idx="0"/>
            <a:endCxn id="27" idx="0"/>
          </p:cNvCxnSpPr>
          <p:nvPr/>
        </p:nvCxnSpPr>
        <p:spPr>
          <a:xfrm rot="16200000" flipH="1" flipV="1">
            <a:off x="7035210" y="-726506"/>
            <a:ext cx="289223" cy="5582038"/>
          </a:xfrm>
          <a:prstGeom prst="bentConnector3">
            <a:avLst>
              <a:gd name="adj1" fmla="val -420289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49">
            <a:extLst>
              <a:ext uri="{FF2B5EF4-FFF2-40B4-BE49-F238E27FC236}">
                <a16:creationId xmlns:a16="http://schemas.microsoft.com/office/drawing/2014/main" id="{CC916148-0031-364B-A36C-A8070EA0DFE5}"/>
              </a:ext>
            </a:extLst>
          </p:cNvPr>
          <p:cNvCxnSpPr>
            <a:cxnSpLocks/>
          </p:cNvCxnSpPr>
          <p:nvPr/>
        </p:nvCxnSpPr>
        <p:spPr>
          <a:xfrm rot="10800000">
            <a:off x="1630707" y="754486"/>
            <a:ext cx="2147541" cy="1452087"/>
          </a:xfrm>
          <a:prstGeom prst="bentConnector3">
            <a:avLst>
              <a:gd name="adj1" fmla="val 325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EAA2BCA-DEAA-8343-884F-2D04F36B0E28}"/>
              </a:ext>
            </a:extLst>
          </p:cNvPr>
          <p:cNvSpPr txBox="1"/>
          <p:nvPr/>
        </p:nvSpPr>
        <p:spPr>
          <a:xfrm>
            <a:off x="1876281" y="79314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find docs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7A655C-B3C5-864D-8D18-39C137A8D106}"/>
              </a:ext>
            </a:extLst>
          </p:cNvPr>
          <p:cNvSpPr txBox="1"/>
          <p:nvPr/>
        </p:nvSpPr>
        <p:spPr>
          <a:xfrm>
            <a:off x="1696878" y="2180318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</a:t>
            </a:r>
            <a:r>
              <a:rPr lang="en-US" sz="1200" i="1"/>
              <a:t>find docs</a:t>
            </a:r>
            <a:endParaRPr lang="en-US" sz="1200" i="1" dirty="0"/>
          </a:p>
        </p:txBody>
      </p:sp>
      <p:pic>
        <p:nvPicPr>
          <p:cNvPr id="109" name="Graphic 108" descr="Document">
            <a:extLst>
              <a:ext uri="{FF2B5EF4-FFF2-40B4-BE49-F238E27FC236}">
                <a16:creationId xmlns:a16="http://schemas.microsoft.com/office/drawing/2014/main" id="{488A4056-1B24-1242-A24F-B94B43160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5" y="1880021"/>
            <a:ext cx="914400" cy="914400"/>
          </a:xfrm>
          <a:prstGeom prst="rect">
            <a:avLst/>
          </a:prstGeom>
        </p:spPr>
      </p:pic>
      <p:pic>
        <p:nvPicPr>
          <p:cNvPr id="110" name="Graphic 109" descr="Document">
            <a:extLst>
              <a:ext uri="{FF2B5EF4-FFF2-40B4-BE49-F238E27FC236}">
                <a16:creationId xmlns:a16="http://schemas.microsoft.com/office/drawing/2014/main" id="{833BF7EA-F38C-8741-B5AD-D8E5E9103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525" y="2174508"/>
            <a:ext cx="914400" cy="914400"/>
          </a:xfrm>
          <a:prstGeom prst="rect">
            <a:avLst/>
          </a:prstGeom>
        </p:spPr>
      </p:pic>
      <p:pic>
        <p:nvPicPr>
          <p:cNvPr id="111" name="Graphic 110" descr="Document">
            <a:extLst>
              <a:ext uri="{FF2B5EF4-FFF2-40B4-BE49-F238E27FC236}">
                <a16:creationId xmlns:a16="http://schemas.microsoft.com/office/drawing/2014/main" id="{0A3D6EBE-C103-0E44-A7D6-ACC63C64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22" y="1460848"/>
            <a:ext cx="914400" cy="914400"/>
          </a:xfrm>
          <a:prstGeom prst="rect">
            <a:avLst/>
          </a:prstGeom>
        </p:spPr>
      </p:pic>
      <p:pic>
        <p:nvPicPr>
          <p:cNvPr id="112" name="Graphic 111" descr="Document">
            <a:extLst>
              <a:ext uri="{FF2B5EF4-FFF2-40B4-BE49-F238E27FC236}">
                <a16:creationId xmlns:a16="http://schemas.microsoft.com/office/drawing/2014/main" id="{B7062025-AF3D-ED4F-91B6-F9D01C3C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656" y="290220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E60F9C4D-255E-8A48-9A93-590A3A7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36" y="3196696"/>
            <a:ext cx="914400" cy="914400"/>
          </a:xfrm>
          <a:prstGeom prst="rect">
            <a:avLst/>
          </a:prstGeom>
        </p:spPr>
      </p:pic>
      <p:pic>
        <p:nvPicPr>
          <p:cNvPr id="114" name="Graphic 113" descr="Document">
            <a:extLst>
              <a:ext uri="{FF2B5EF4-FFF2-40B4-BE49-F238E27FC236}">
                <a16:creationId xmlns:a16="http://schemas.microsoft.com/office/drawing/2014/main" id="{07FD916E-AC5B-AB4D-B446-429794BB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533" y="2483036"/>
            <a:ext cx="914400" cy="914400"/>
          </a:xfrm>
          <a:prstGeom prst="rect">
            <a:avLst/>
          </a:prstGeom>
        </p:spPr>
      </p:pic>
      <p:cxnSp>
        <p:nvCxnSpPr>
          <p:cNvPr id="115" name="Straight Arrow Connector 49">
            <a:extLst>
              <a:ext uri="{FF2B5EF4-FFF2-40B4-BE49-F238E27FC236}">
                <a16:creationId xmlns:a16="http://schemas.microsoft.com/office/drawing/2014/main" id="{D5B322AB-3079-BF49-9B84-4EDF08A54F80}"/>
              </a:ext>
            </a:extLst>
          </p:cNvPr>
          <p:cNvCxnSpPr>
            <a:cxnSpLocks/>
          </p:cNvCxnSpPr>
          <p:nvPr/>
        </p:nvCxnSpPr>
        <p:spPr>
          <a:xfrm flipH="1" flipV="1">
            <a:off x="1355520" y="2437555"/>
            <a:ext cx="1964746" cy="14336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B84B4-D703-9447-ADFA-C18CEF06D0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0106" y="1882531"/>
            <a:ext cx="1082811" cy="1082811"/>
          </a:xfrm>
          <a:prstGeom prst="rect">
            <a:avLst/>
          </a:prstGeom>
        </p:spPr>
      </p:pic>
      <p:pic>
        <p:nvPicPr>
          <p:cNvPr id="35" name="Picture 2" descr="Résultat de recherche d'images pour &quot;dbrc vlaanderen logo&quot;">
            <a:extLst>
              <a:ext uri="{FF2B5EF4-FFF2-40B4-BE49-F238E27FC236}">
                <a16:creationId xmlns:a16="http://schemas.microsoft.com/office/drawing/2014/main" id="{1324E180-F8E2-4EFC-BA8F-CDA93E57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91" y="3816609"/>
            <a:ext cx="1292156" cy="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3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0FDB2B-765A-4722-8D64-4ADDBBD4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70" y="1785613"/>
            <a:ext cx="3238500" cy="3114675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5315ED4A-7C70-3C49-AA49-54179A3E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280" y="709161"/>
            <a:ext cx="914400" cy="914400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6467CBAD-D887-6748-98DA-1FB916E93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70" y="4047075"/>
            <a:ext cx="914400" cy="914400"/>
          </a:xfrm>
          <a:prstGeom prst="rect">
            <a:avLst/>
          </a:prstGeom>
        </p:spPr>
      </p:pic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25B0F123-EC0A-7443-9606-5D2D6668E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257" y="5167211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770E9854-B796-9A48-9277-9DA519710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260" y="1003648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DE658E81-BAB8-E74C-BB6D-42B1DF8B3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157" y="2899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F2462-4EF4-5245-8B24-0BDE3DE2D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3973" y="2548892"/>
            <a:ext cx="1232586" cy="1232586"/>
          </a:xfrm>
          <a:prstGeom prst="rect">
            <a:avLst/>
          </a:prstGeom>
        </p:spPr>
      </p:pic>
      <p:pic>
        <p:nvPicPr>
          <p:cNvPr id="23" name="Graphic 22" descr="Tablet">
            <a:extLst>
              <a:ext uri="{FF2B5EF4-FFF2-40B4-BE49-F238E27FC236}">
                <a16:creationId xmlns:a16="http://schemas.microsoft.com/office/drawing/2014/main" id="{9C8DD850-F0C6-6F4D-8E9C-3DA9C7D9E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9223" y="401416"/>
            <a:ext cx="5363029" cy="5363029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D7554F4D-461A-C44F-9A1F-0578468904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288" y="2209125"/>
            <a:ext cx="2315029" cy="2315029"/>
          </a:xfrm>
          <a:prstGeom prst="rect">
            <a:avLst/>
          </a:prstGeom>
        </p:spPr>
      </p:pic>
      <p:pic>
        <p:nvPicPr>
          <p:cNvPr id="28" name="Graphic 27" descr="Checklist">
            <a:extLst>
              <a:ext uri="{FF2B5EF4-FFF2-40B4-BE49-F238E27FC236}">
                <a16:creationId xmlns:a16="http://schemas.microsoft.com/office/drawing/2014/main" id="{00809BC5-23F3-EB46-87C8-CC50DDDE9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847" y="4247284"/>
            <a:ext cx="914400" cy="914400"/>
          </a:xfrm>
          <a:prstGeom prst="rect">
            <a:avLst/>
          </a:prstGeom>
        </p:spPr>
      </p:pic>
      <p:pic>
        <p:nvPicPr>
          <p:cNvPr id="29" name="Graphic 28" descr="Contract">
            <a:extLst>
              <a:ext uri="{FF2B5EF4-FFF2-40B4-BE49-F238E27FC236}">
                <a16:creationId xmlns:a16="http://schemas.microsoft.com/office/drawing/2014/main" id="{D304847C-FD4A-5147-B20B-824B6E915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4967002"/>
            <a:ext cx="914400" cy="914400"/>
          </a:xfrm>
          <a:prstGeom prst="rect">
            <a:avLst/>
          </a:prstGeom>
        </p:spPr>
      </p:pic>
      <p:pic>
        <p:nvPicPr>
          <p:cNvPr id="30" name="Graphic 29" descr="Contract">
            <a:extLst>
              <a:ext uri="{FF2B5EF4-FFF2-40B4-BE49-F238E27FC236}">
                <a16:creationId xmlns:a16="http://schemas.microsoft.com/office/drawing/2014/main" id="{91F1CEDB-7177-F042-8B0C-BC8D0732C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9433" y="5680130"/>
            <a:ext cx="914400" cy="914400"/>
          </a:xfrm>
          <a:prstGeom prst="rect">
            <a:avLst/>
          </a:prstGeom>
        </p:spPr>
      </p:pic>
      <p:pic>
        <p:nvPicPr>
          <p:cNvPr id="31" name="Graphic 30" descr="Checklist">
            <a:extLst>
              <a:ext uri="{FF2B5EF4-FFF2-40B4-BE49-F238E27FC236}">
                <a16:creationId xmlns:a16="http://schemas.microsoft.com/office/drawing/2014/main" id="{36DD0602-2A1F-B042-BE46-4EDD5C0D2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059" y="476679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9F6961-B1B9-9F4A-B6DB-4BFD22393FEE}"/>
              </a:ext>
            </a:extLst>
          </p:cNvPr>
          <p:cNvCxnSpPr>
            <a:cxnSpLocks/>
          </p:cNvCxnSpPr>
          <p:nvPr/>
        </p:nvCxnSpPr>
        <p:spPr>
          <a:xfrm>
            <a:off x="6729144" y="2064513"/>
            <a:ext cx="1492047" cy="231"/>
          </a:xfrm>
          <a:prstGeom prst="straightConnector1">
            <a:avLst/>
          </a:prstGeom>
          <a:ln w="4762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DBD1F6-16BB-6648-9A78-0D64CCE84ACC}"/>
              </a:ext>
            </a:extLst>
          </p:cNvPr>
          <p:cNvSpPr/>
          <p:nvPr/>
        </p:nvSpPr>
        <p:spPr>
          <a:xfrm>
            <a:off x="8208035" y="1919902"/>
            <a:ext cx="3525612" cy="28922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98A692-D18F-0A46-9C33-8EE3CBAF8C0F}"/>
              </a:ext>
            </a:extLst>
          </p:cNvPr>
          <p:cNvSpPr txBox="1"/>
          <p:nvPr/>
        </p:nvSpPr>
        <p:spPr>
          <a:xfrm>
            <a:off x="8794990" y="2912527"/>
            <a:ext cx="265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I help you today?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74787-28A7-D04E-8E59-5701D56FC33A}"/>
              </a:ext>
            </a:extLst>
          </p:cNvPr>
          <p:cNvSpPr txBox="1"/>
          <p:nvPr/>
        </p:nvSpPr>
        <p:spPr>
          <a:xfrm>
            <a:off x="6732150" y="1785613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Question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46B722-E6D0-D14D-A907-6F8C4365EEDF}"/>
              </a:ext>
            </a:extLst>
          </p:cNvPr>
          <p:cNvCxnSpPr>
            <a:cxnSpLocks/>
            <a:stCxn id="42" idx="0"/>
            <a:endCxn id="27" idx="0"/>
          </p:cNvCxnSpPr>
          <p:nvPr/>
        </p:nvCxnSpPr>
        <p:spPr>
          <a:xfrm rot="16200000" flipH="1" flipV="1">
            <a:off x="7035210" y="-726506"/>
            <a:ext cx="289223" cy="5582038"/>
          </a:xfrm>
          <a:prstGeom prst="bentConnector3">
            <a:avLst>
              <a:gd name="adj1" fmla="val -420289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49">
            <a:extLst>
              <a:ext uri="{FF2B5EF4-FFF2-40B4-BE49-F238E27FC236}">
                <a16:creationId xmlns:a16="http://schemas.microsoft.com/office/drawing/2014/main" id="{CC916148-0031-364B-A36C-A8070EA0DFE5}"/>
              </a:ext>
            </a:extLst>
          </p:cNvPr>
          <p:cNvCxnSpPr>
            <a:cxnSpLocks/>
          </p:cNvCxnSpPr>
          <p:nvPr/>
        </p:nvCxnSpPr>
        <p:spPr>
          <a:xfrm rot="10800000">
            <a:off x="1630707" y="754486"/>
            <a:ext cx="2147541" cy="1452087"/>
          </a:xfrm>
          <a:prstGeom prst="bentConnector3">
            <a:avLst>
              <a:gd name="adj1" fmla="val 325"/>
            </a:avLst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EAA2BCA-DEAA-8343-884F-2D04F36B0E28}"/>
              </a:ext>
            </a:extLst>
          </p:cNvPr>
          <p:cNvSpPr txBox="1"/>
          <p:nvPr/>
        </p:nvSpPr>
        <p:spPr>
          <a:xfrm>
            <a:off x="1876281" y="79314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find docs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7A655C-B3C5-864D-8D18-39C137A8D106}"/>
              </a:ext>
            </a:extLst>
          </p:cNvPr>
          <p:cNvSpPr txBox="1"/>
          <p:nvPr/>
        </p:nvSpPr>
        <p:spPr>
          <a:xfrm>
            <a:off x="1696878" y="2180318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Search &amp; </a:t>
            </a:r>
            <a:r>
              <a:rPr lang="en-US" sz="1200" i="1"/>
              <a:t>find docs</a:t>
            </a:r>
            <a:endParaRPr lang="en-US" sz="1200" i="1" dirty="0"/>
          </a:p>
        </p:txBody>
      </p:sp>
      <p:pic>
        <p:nvPicPr>
          <p:cNvPr id="109" name="Graphic 108" descr="Document">
            <a:extLst>
              <a:ext uri="{FF2B5EF4-FFF2-40B4-BE49-F238E27FC236}">
                <a16:creationId xmlns:a16="http://schemas.microsoft.com/office/drawing/2014/main" id="{488A4056-1B24-1242-A24F-B94B43160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5" y="1880021"/>
            <a:ext cx="914400" cy="914400"/>
          </a:xfrm>
          <a:prstGeom prst="rect">
            <a:avLst/>
          </a:prstGeom>
        </p:spPr>
      </p:pic>
      <p:pic>
        <p:nvPicPr>
          <p:cNvPr id="110" name="Graphic 109" descr="Document">
            <a:extLst>
              <a:ext uri="{FF2B5EF4-FFF2-40B4-BE49-F238E27FC236}">
                <a16:creationId xmlns:a16="http://schemas.microsoft.com/office/drawing/2014/main" id="{833BF7EA-F38C-8741-B5AD-D8E5E9103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525" y="2174508"/>
            <a:ext cx="914400" cy="914400"/>
          </a:xfrm>
          <a:prstGeom prst="rect">
            <a:avLst/>
          </a:prstGeom>
        </p:spPr>
      </p:pic>
      <p:pic>
        <p:nvPicPr>
          <p:cNvPr id="111" name="Graphic 110" descr="Document">
            <a:extLst>
              <a:ext uri="{FF2B5EF4-FFF2-40B4-BE49-F238E27FC236}">
                <a16:creationId xmlns:a16="http://schemas.microsoft.com/office/drawing/2014/main" id="{0A3D6EBE-C103-0E44-A7D6-ACC63C64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22" y="1460848"/>
            <a:ext cx="914400" cy="914400"/>
          </a:xfrm>
          <a:prstGeom prst="rect">
            <a:avLst/>
          </a:prstGeom>
        </p:spPr>
      </p:pic>
      <p:pic>
        <p:nvPicPr>
          <p:cNvPr id="112" name="Graphic 111" descr="Document">
            <a:extLst>
              <a:ext uri="{FF2B5EF4-FFF2-40B4-BE49-F238E27FC236}">
                <a16:creationId xmlns:a16="http://schemas.microsoft.com/office/drawing/2014/main" id="{B7062025-AF3D-ED4F-91B6-F9D01C3C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656" y="290220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E60F9C4D-255E-8A48-9A93-590A3A7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36" y="3196696"/>
            <a:ext cx="914400" cy="914400"/>
          </a:xfrm>
          <a:prstGeom prst="rect">
            <a:avLst/>
          </a:prstGeom>
        </p:spPr>
      </p:pic>
      <p:pic>
        <p:nvPicPr>
          <p:cNvPr id="114" name="Graphic 113" descr="Document">
            <a:extLst>
              <a:ext uri="{FF2B5EF4-FFF2-40B4-BE49-F238E27FC236}">
                <a16:creationId xmlns:a16="http://schemas.microsoft.com/office/drawing/2014/main" id="{07FD916E-AC5B-AB4D-B446-429794BB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533" y="2483036"/>
            <a:ext cx="914400" cy="914400"/>
          </a:xfrm>
          <a:prstGeom prst="rect">
            <a:avLst/>
          </a:prstGeom>
        </p:spPr>
      </p:pic>
      <p:cxnSp>
        <p:nvCxnSpPr>
          <p:cNvPr id="115" name="Straight Arrow Connector 49">
            <a:extLst>
              <a:ext uri="{FF2B5EF4-FFF2-40B4-BE49-F238E27FC236}">
                <a16:creationId xmlns:a16="http://schemas.microsoft.com/office/drawing/2014/main" id="{D5B322AB-3079-BF49-9B84-4EDF08A54F80}"/>
              </a:ext>
            </a:extLst>
          </p:cNvPr>
          <p:cNvCxnSpPr>
            <a:cxnSpLocks/>
          </p:cNvCxnSpPr>
          <p:nvPr/>
        </p:nvCxnSpPr>
        <p:spPr>
          <a:xfrm flipH="1" flipV="1">
            <a:off x="1355520" y="2437555"/>
            <a:ext cx="1964746" cy="14336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B84B4-D703-9447-ADFA-C18CEF06D0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0106" y="1882531"/>
            <a:ext cx="1082811" cy="1082811"/>
          </a:xfrm>
          <a:prstGeom prst="rect">
            <a:avLst/>
          </a:prstGeom>
        </p:spPr>
      </p:pic>
      <p:pic>
        <p:nvPicPr>
          <p:cNvPr id="35" name="Picture 2" descr="Résultat de recherche d'images pour &quot;dbrc vlaanderen logo&quot;">
            <a:extLst>
              <a:ext uri="{FF2B5EF4-FFF2-40B4-BE49-F238E27FC236}">
                <a16:creationId xmlns:a16="http://schemas.microsoft.com/office/drawing/2014/main" id="{1324E180-F8E2-4EFC-BA8F-CDA93E57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91" y="3816609"/>
            <a:ext cx="1292156" cy="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49">
            <a:extLst>
              <a:ext uri="{FF2B5EF4-FFF2-40B4-BE49-F238E27FC236}">
                <a16:creationId xmlns:a16="http://schemas.microsoft.com/office/drawing/2014/main" id="{B7B5874A-C53B-4F60-A61B-D7A0AEC35EA3}"/>
              </a:ext>
            </a:extLst>
          </p:cNvPr>
          <p:cNvCxnSpPr>
            <a:cxnSpLocks/>
          </p:cNvCxnSpPr>
          <p:nvPr/>
        </p:nvCxnSpPr>
        <p:spPr>
          <a:xfrm rot="10800000">
            <a:off x="1148607" y="2734100"/>
            <a:ext cx="2180838" cy="270406"/>
          </a:xfrm>
          <a:prstGeom prst="bentConnector3">
            <a:avLst>
              <a:gd name="adj1" fmla="val 18553"/>
            </a:avLst>
          </a:prstGeom>
          <a:ln w="25400">
            <a:solidFill>
              <a:schemeClr val="accent2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9">
            <a:extLst>
              <a:ext uri="{FF2B5EF4-FFF2-40B4-BE49-F238E27FC236}">
                <a16:creationId xmlns:a16="http://schemas.microsoft.com/office/drawing/2014/main" id="{C283DD64-8B25-402F-BDBB-4B3999A1BE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6745" y="1301456"/>
            <a:ext cx="2317563" cy="1577928"/>
          </a:xfrm>
          <a:prstGeom prst="bentConnector3">
            <a:avLst>
              <a:gd name="adj1" fmla="val 76304"/>
            </a:avLst>
          </a:prstGeom>
          <a:ln w="25400">
            <a:solidFill>
              <a:schemeClr val="accent2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00BC8F-1F7F-455F-801C-7E5F968778DF}"/>
              </a:ext>
            </a:extLst>
          </p:cNvPr>
          <p:cNvSpPr txBox="1"/>
          <p:nvPr/>
        </p:nvSpPr>
        <p:spPr>
          <a:xfrm>
            <a:off x="1921677" y="2798115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Find tags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3DF41D-6295-411B-BB41-B0B35DD8D0DD}"/>
              </a:ext>
            </a:extLst>
          </p:cNvPr>
          <p:cNvSpPr txBox="1"/>
          <p:nvPr/>
        </p:nvSpPr>
        <p:spPr>
          <a:xfrm>
            <a:off x="1921677" y="1441631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Find tags</a:t>
            </a:r>
          </a:p>
        </p:txBody>
      </p:sp>
    </p:spTree>
    <p:extLst>
      <p:ext uri="{BB962C8B-B14F-4D97-AF65-F5344CB8AC3E}">
        <p14:creationId xmlns:p14="http://schemas.microsoft.com/office/powerpoint/2010/main" val="401897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ange Template - Black">
  <a:themeElements>
    <a:clrScheme name="Orange Black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323232"/>
      </a:accent2>
      <a:accent3>
        <a:srgbClr val="5C5C5C"/>
      </a:accent3>
      <a:accent4>
        <a:srgbClr val="8E908F"/>
      </a:accent4>
      <a:accent5>
        <a:srgbClr val="ADADAD"/>
      </a:accent5>
      <a:accent6>
        <a:srgbClr val="CCCCCC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PPTTemplate_v3.potx" id="{7EFB1CC4-B630-4DC5-B88F-B33ED10FA70B}" vid="{E661C32F-4836-4DD1-B604-E27281C607A6}"/>
    </a:ext>
  </a:extLst>
</a:theme>
</file>

<file path=ppt/theme/theme2.xml><?xml version="1.0" encoding="utf-8"?>
<a:theme xmlns:a="http://schemas.openxmlformats.org/drawingml/2006/main" name="Thème Office">
  <a:themeElements>
    <a:clrScheme name="B&amp;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5143"/>
      </a:accent1>
      <a:accent2>
        <a:srgbClr val="E68523"/>
      </a:accent2>
      <a:accent3>
        <a:srgbClr val="7CB82F"/>
      </a:accent3>
      <a:accent4>
        <a:srgbClr val="00A0DC"/>
      </a:accent4>
      <a:accent5>
        <a:srgbClr val="EFB920"/>
      </a:accent5>
      <a:accent6>
        <a:srgbClr val="ED4795"/>
      </a:accent6>
      <a:hlink>
        <a:srgbClr val="0563C1"/>
      </a:hlink>
      <a:folHlink>
        <a:srgbClr val="8D6C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square">
        <a:spAutoFit/>
      </a:bodyPr>
      <a:lstStyle>
        <a:defPPr algn="l">
          <a:defRPr sz="4800" b="1" cap="all" dirty="0" err="1" smtClean="0">
            <a:solidFill>
              <a:srgbClr val="FFFFFF"/>
            </a:solidFill>
            <a:latin typeface="Avenir Book"/>
            <a:ea typeface="Avenir Heavy" charset="0"/>
            <a:cs typeface="Avenir Heavy" charset="0"/>
            <a:sym typeface="Avenir Book"/>
          </a:defRPr>
        </a:defPPr>
      </a:lstStyle>
    </a:spDef>
    <a:txDef>
      <a:spPr>
        <a:ln w="254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a14="http://schemas.microsoft.com/office/mac/drawingml/2011/main" val="1"/>
          </a:ext>
        </a:extLst>
      </a:spPr>
      <a:bodyPr wrap="square" lIns="0" tIns="0" rIns="0" bIns="0" anchor="ctr">
        <a:spAutoFit/>
      </a:bodyPr>
      <a:lstStyle>
        <a:defPPr algn="r">
          <a:defRPr sz="2400" dirty="0">
            <a:solidFill>
              <a:schemeClr val="bg2"/>
            </a:solidFill>
            <a:latin typeface="Avenir Roman" panose="02000503020000020003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F1C3CD053CDB42A298C5C17FB5617B" ma:contentTypeVersion="2" ma:contentTypeDescription="Create a new document." ma:contentTypeScope="" ma:versionID="c193427424a06c741d3d4d9843a6f7fc">
  <xsd:schema xmlns:xsd="http://www.w3.org/2001/XMLSchema" xmlns:xs="http://www.w3.org/2001/XMLSchema" xmlns:p="http://schemas.microsoft.com/office/2006/metadata/properties" xmlns:ns2="e9ee7151-19d5-41c1-abed-f1e39417b93d" targetNamespace="http://schemas.microsoft.com/office/2006/metadata/properties" ma:root="true" ma:fieldsID="db528812a5194c01cdead416017dd31c" ns2:_="">
    <xsd:import namespace="e9ee7151-19d5-41c1-abed-f1e39417b9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7151-19d5-41c1-abed-f1e39417b9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E1FC69-30A7-4F81-8F75-C480EE28E9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46820-E6C8-46C8-9AE6-4935B0A008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ee7151-19d5-41c1-abed-f1e39417b9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3F2F56-1A24-4C62-95AB-B18ADC8313B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270</Words>
  <Application>Microsoft Office PowerPoint</Application>
  <PresentationFormat>Widescreen</PresentationFormat>
  <Paragraphs>90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MS PGothic</vt:lpstr>
      <vt:lpstr>Apple Color Emoji</vt:lpstr>
      <vt:lpstr>Arial</vt:lpstr>
      <vt:lpstr>Avenir Book</vt:lpstr>
      <vt:lpstr>Avenir Heavy</vt:lpstr>
      <vt:lpstr>Avenir Roman</vt:lpstr>
      <vt:lpstr>Calibri</vt:lpstr>
      <vt:lpstr>Calibri Light</vt:lpstr>
      <vt:lpstr>Century Gothic</vt:lpstr>
      <vt:lpstr>Helvetica 75</vt:lpstr>
      <vt:lpstr>Helvetica 75 Bold</vt:lpstr>
      <vt:lpstr>Times New Roman</vt:lpstr>
      <vt:lpstr>Wingdings</vt:lpstr>
      <vt:lpstr>Orange Template - Black</vt:lpstr>
      <vt:lpstr>Thème Office</vt:lpstr>
      <vt:lpstr>DBRC Hackathon</vt:lpstr>
      <vt:lpstr>PowerPoint Presentation</vt:lpstr>
      <vt:lpstr>PowerPoint Presentation</vt:lpstr>
      <vt:lpstr>Legal.ly – the language of Legal</vt:lpstr>
      <vt:lpstr>Our Magic Solution – Legal.ly</vt:lpstr>
      <vt:lpstr>First of all…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DBRC Hackathon</dc:title>
  <dc:creator>Radia BELHOCINE</dc:creator>
  <cp:lastModifiedBy>Radia BELHOCINE</cp:lastModifiedBy>
  <cp:revision>7</cp:revision>
  <dcterms:created xsi:type="dcterms:W3CDTF">2020-03-11T16:49:13Z</dcterms:created>
  <dcterms:modified xsi:type="dcterms:W3CDTF">2020-03-11T17:06:15Z</dcterms:modified>
</cp:coreProperties>
</file>